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5" r:id="rId30"/>
    <p:sldId id="324" r:id="rId31"/>
    <p:sldId id="286" r:id="rId32"/>
    <p:sldId id="287" r:id="rId33"/>
    <p:sldId id="310" r:id="rId34"/>
    <p:sldId id="318" r:id="rId35"/>
    <p:sldId id="311" r:id="rId36"/>
    <p:sldId id="291" r:id="rId37"/>
    <p:sldId id="312" r:id="rId38"/>
    <p:sldId id="293" r:id="rId39"/>
    <p:sldId id="313" r:id="rId40"/>
    <p:sldId id="295" r:id="rId41"/>
    <p:sldId id="296" r:id="rId42"/>
    <p:sldId id="319" r:id="rId43"/>
    <p:sldId id="320" r:id="rId44"/>
    <p:sldId id="314" r:id="rId45"/>
    <p:sldId id="298" r:id="rId46"/>
    <p:sldId id="315" r:id="rId47"/>
    <p:sldId id="300" r:id="rId48"/>
    <p:sldId id="317" r:id="rId49"/>
    <p:sldId id="321" r:id="rId50"/>
    <p:sldId id="316" r:id="rId51"/>
    <p:sldId id="302" r:id="rId52"/>
    <p:sldId id="322" r:id="rId53"/>
    <p:sldId id="303" r:id="rId54"/>
    <p:sldId id="304" r:id="rId55"/>
    <p:sldId id="305" r:id="rId56"/>
    <p:sldId id="306" r:id="rId57"/>
    <p:sldId id="307" r:id="rId58"/>
    <p:sldId id="308" r:id="rId59"/>
    <p:sldId id="309" r:id="rId60"/>
    <p:sldId id="284" r:id="rId61"/>
    <p:sldId id="325" r:id="rId62"/>
    <p:sldId id="327" r:id="rId63"/>
    <p:sldId id="326" r:id="rId64"/>
    <p:sldId id="323" r:id="rId65"/>
    <p:sldId id="334" r:id="rId66"/>
    <p:sldId id="328" r:id="rId67"/>
    <p:sldId id="329" r:id="rId68"/>
    <p:sldId id="330" r:id="rId69"/>
    <p:sldId id="331" r:id="rId70"/>
    <p:sldId id="332" r:id="rId71"/>
    <p:sldId id="335" r:id="rId72"/>
    <p:sldId id="336" r:id="rId73"/>
    <p:sldId id="333" r:id="rId74"/>
    <p:sldId id="337" r:id="rId75"/>
    <p:sldId id="338" r:id="rId76"/>
    <p:sldId id="339" r:id="rId77"/>
  </p:sldIdLst>
  <p:sldSz cx="9144000" cy="6858000" type="screen4x3"/>
  <p:notesSz cx="6794500" cy="9931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61B7BB92-074B-4CED-9DBE-141ED4E281EE}">
          <p14:sldIdLst>
            <p14:sldId id="256"/>
            <p14:sldId id="257"/>
            <p14:sldId id="258"/>
            <p14:sldId id="259"/>
            <p14:sldId id="260"/>
            <p14:sldId id="261"/>
            <p14:sldId id="262"/>
            <p14:sldId id="263"/>
            <p14:sldId id="264"/>
            <p14:sldId id="265"/>
            <p14:sldId id="266"/>
            <p14:sldId id="267"/>
            <p14:sldId id="268"/>
            <p14:sldId id="269"/>
            <p14:sldId id="270"/>
            <p14:sldId id="271"/>
            <p14:sldId id="272"/>
            <p14:sldId id="273"/>
            <p14:sldId id="274"/>
            <p14:sldId id="275"/>
            <p14:sldId id="276"/>
            <p14:sldId id="277"/>
            <p14:sldId id="278"/>
            <p14:sldId id="279"/>
            <p14:sldId id="280"/>
            <p14:sldId id="281"/>
            <p14:sldId id="282"/>
            <p14:sldId id="283"/>
            <p14:sldId id="285"/>
            <p14:sldId id="324"/>
            <p14:sldId id="286"/>
            <p14:sldId id="287"/>
            <p14:sldId id="310"/>
            <p14:sldId id="318"/>
            <p14:sldId id="311"/>
            <p14:sldId id="291"/>
            <p14:sldId id="312"/>
            <p14:sldId id="293"/>
            <p14:sldId id="313"/>
            <p14:sldId id="295"/>
            <p14:sldId id="296"/>
            <p14:sldId id="319"/>
            <p14:sldId id="320"/>
            <p14:sldId id="314"/>
            <p14:sldId id="298"/>
            <p14:sldId id="315"/>
            <p14:sldId id="300"/>
            <p14:sldId id="317"/>
            <p14:sldId id="321"/>
            <p14:sldId id="316"/>
            <p14:sldId id="302"/>
            <p14:sldId id="322"/>
            <p14:sldId id="303"/>
            <p14:sldId id="304"/>
            <p14:sldId id="305"/>
            <p14:sldId id="306"/>
            <p14:sldId id="307"/>
            <p14:sldId id="308"/>
            <p14:sldId id="309"/>
            <p14:sldId id="284"/>
            <p14:sldId id="325"/>
            <p14:sldId id="327"/>
            <p14:sldId id="326"/>
            <p14:sldId id="323"/>
            <p14:sldId id="334"/>
            <p14:sldId id="328"/>
            <p14:sldId id="329"/>
            <p14:sldId id="330"/>
            <p14:sldId id="331"/>
            <p14:sldId id="332"/>
            <p14:sldId id="335"/>
            <p14:sldId id="336"/>
            <p14:sldId id="333"/>
            <p14:sldId id="337"/>
            <p14:sldId id="338"/>
            <p14:sldId id="339"/>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45" d="100"/>
          <a:sy n="45" d="100"/>
        </p:scale>
        <p:origin x="-1074" y="-10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presProps" Target="presProps.xml"/><Relationship Id="rId8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7F0E562F-0532-4AFF-8B74-21720A7F8D32}" type="datetimeFigureOut">
              <a:rPr lang="en-GB" smtClean="0"/>
              <a:t>05/10/2012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C1DDC74-22A0-42FA-A9DB-A0CC77A884A7}" type="slidenum">
              <a:rPr lang="en-GB" smtClean="0"/>
              <a:t>‹#›</a:t>
            </a:fld>
            <a:endParaRPr lang="en-GB"/>
          </a:p>
        </p:txBody>
      </p:sp>
    </p:spTree>
    <p:extLst>
      <p:ext uri="{BB962C8B-B14F-4D97-AF65-F5344CB8AC3E}">
        <p14:creationId xmlns:p14="http://schemas.microsoft.com/office/powerpoint/2010/main" val="36634668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7F0E562F-0532-4AFF-8B74-21720A7F8D32}" type="datetimeFigureOut">
              <a:rPr lang="en-GB" smtClean="0"/>
              <a:t>05/10/2012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C1DDC74-22A0-42FA-A9DB-A0CC77A884A7}" type="slidenum">
              <a:rPr lang="en-GB" smtClean="0"/>
              <a:t>‹#›</a:t>
            </a:fld>
            <a:endParaRPr lang="en-GB"/>
          </a:p>
        </p:txBody>
      </p:sp>
    </p:spTree>
    <p:extLst>
      <p:ext uri="{BB962C8B-B14F-4D97-AF65-F5344CB8AC3E}">
        <p14:creationId xmlns:p14="http://schemas.microsoft.com/office/powerpoint/2010/main" val="40378606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7F0E562F-0532-4AFF-8B74-21720A7F8D32}" type="datetimeFigureOut">
              <a:rPr lang="en-GB" smtClean="0"/>
              <a:t>05/10/2012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C1DDC74-22A0-42FA-A9DB-A0CC77A884A7}" type="slidenum">
              <a:rPr lang="en-GB" smtClean="0"/>
              <a:t>‹#›</a:t>
            </a:fld>
            <a:endParaRPr lang="en-GB"/>
          </a:p>
        </p:txBody>
      </p:sp>
    </p:spTree>
    <p:extLst>
      <p:ext uri="{BB962C8B-B14F-4D97-AF65-F5344CB8AC3E}">
        <p14:creationId xmlns:p14="http://schemas.microsoft.com/office/powerpoint/2010/main" val="40131405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7F0E562F-0532-4AFF-8B74-21720A7F8D32}" type="datetimeFigureOut">
              <a:rPr lang="en-GB" smtClean="0"/>
              <a:t>05/10/2012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C1DDC74-22A0-42FA-A9DB-A0CC77A884A7}" type="slidenum">
              <a:rPr lang="en-GB" smtClean="0"/>
              <a:t>‹#›</a:t>
            </a:fld>
            <a:endParaRPr lang="en-GB"/>
          </a:p>
        </p:txBody>
      </p:sp>
    </p:spTree>
    <p:extLst>
      <p:ext uri="{BB962C8B-B14F-4D97-AF65-F5344CB8AC3E}">
        <p14:creationId xmlns:p14="http://schemas.microsoft.com/office/powerpoint/2010/main" val="7704130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F0E562F-0532-4AFF-8B74-21720A7F8D32}" type="datetimeFigureOut">
              <a:rPr lang="en-GB" smtClean="0"/>
              <a:t>05/10/2012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C1DDC74-22A0-42FA-A9DB-A0CC77A884A7}" type="slidenum">
              <a:rPr lang="en-GB" smtClean="0"/>
              <a:t>‹#›</a:t>
            </a:fld>
            <a:endParaRPr lang="en-GB"/>
          </a:p>
        </p:txBody>
      </p:sp>
    </p:spTree>
    <p:extLst>
      <p:ext uri="{BB962C8B-B14F-4D97-AF65-F5344CB8AC3E}">
        <p14:creationId xmlns:p14="http://schemas.microsoft.com/office/powerpoint/2010/main" val="36331018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7F0E562F-0532-4AFF-8B74-21720A7F8D32}" type="datetimeFigureOut">
              <a:rPr lang="en-GB" smtClean="0"/>
              <a:t>05/10/2012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C1DDC74-22A0-42FA-A9DB-A0CC77A884A7}" type="slidenum">
              <a:rPr lang="en-GB" smtClean="0"/>
              <a:t>‹#›</a:t>
            </a:fld>
            <a:endParaRPr lang="en-GB"/>
          </a:p>
        </p:txBody>
      </p:sp>
    </p:spTree>
    <p:extLst>
      <p:ext uri="{BB962C8B-B14F-4D97-AF65-F5344CB8AC3E}">
        <p14:creationId xmlns:p14="http://schemas.microsoft.com/office/powerpoint/2010/main" val="6644168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7F0E562F-0532-4AFF-8B74-21720A7F8D32}" type="datetimeFigureOut">
              <a:rPr lang="en-GB" smtClean="0"/>
              <a:t>05/10/2012</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9C1DDC74-22A0-42FA-A9DB-A0CC77A884A7}" type="slidenum">
              <a:rPr lang="en-GB" smtClean="0"/>
              <a:t>‹#›</a:t>
            </a:fld>
            <a:endParaRPr lang="en-GB"/>
          </a:p>
        </p:txBody>
      </p:sp>
    </p:spTree>
    <p:extLst>
      <p:ext uri="{BB962C8B-B14F-4D97-AF65-F5344CB8AC3E}">
        <p14:creationId xmlns:p14="http://schemas.microsoft.com/office/powerpoint/2010/main" val="19845539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7F0E562F-0532-4AFF-8B74-21720A7F8D32}" type="datetimeFigureOut">
              <a:rPr lang="en-GB" smtClean="0"/>
              <a:t>05/10/2012</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9C1DDC74-22A0-42FA-A9DB-A0CC77A884A7}" type="slidenum">
              <a:rPr lang="en-GB" smtClean="0"/>
              <a:t>‹#›</a:t>
            </a:fld>
            <a:endParaRPr lang="en-GB"/>
          </a:p>
        </p:txBody>
      </p:sp>
    </p:spTree>
    <p:extLst>
      <p:ext uri="{BB962C8B-B14F-4D97-AF65-F5344CB8AC3E}">
        <p14:creationId xmlns:p14="http://schemas.microsoft.com/office/powerpoint/2010/main" val="1885692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F0E562F-0532-4AFF-8B74-21720A7F8D32}" type="datetimeFigureOut">
              <a:rPr lang="en-GB" smtClean="0"/>
              <a:t>05/10/2012</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9C1DDC74-22A0-42FA-A9DB-A0CC77A884A7}" type="slidenum">
              <a:rPr lang="en-GB" smtClean="0"/>
              <a:t>‹#›</a:t>
            </a:fld>
            <a:endParaRPr lang="en-GB"/>
          </a:p>
        </p:txBody>
      </p:sp>
    </p:spTree>
    <p:extLst>
      <p:ext uri="{BB962C8B-B14F-4D97-AF65-F5344CB8AC3E}">
        <p14:creationId xmlns:p14="http://schemas.microsoft.com/office/powerpoint/2010/main" val="24422967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F0E562F-0532-4AFF-8B74-21720A7F8D32}" type="datetimeFigureOut">
              <a:rPr lang="en-GB" smtClean="0"/>
              <a:t>05/10/2012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C1DDC74-22A0-42FA-A9DB-A0CC77A884A7}" type="slidenum">
              <a:rPr lang="en-GB" smtClean="0"/>
              <a:t>‹#›</a:t>
            </a:fld>
            <a:endParaRPr lang="en-GB"/>
          </a:p>
        </p:txBody>
      </p:sp>
    </p:spTree>
    <p:extLst>
      <p:ext uri="{BB962C8B-B14F-4D97-AF65-F5344CB8AC3E}">
        <p14:creationId xmlns:p14="http://schemas.microsoft.com/office/powerpoint/2010/main" val="38937139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F0E562F-0532-4AFF-8B74-21720A7F8D32}" type="datetimeFigureOut">
              <a:rPr lang="en-GB" smtClean="0"/>
              <a:t>05/10/2012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C1DDC74-22A0-42FA-A9DB-A0CC77A884A7}" type="slidenum">
              <a:rPr lang="en-GB" smtClean="0"/>
              <a:t>‹#›</a:t>
            </a:fld>
            <a:endParaRPr lang="en-GB"/>
          </a:p>
        </p:txBody>
      </p:sp>
    </p:spTree>
    <p:extLst>
      <p:ext uri="{BB962C8B-B14F-4D97-AF65-F5344CB8AC3E}">
        <p14:creationId xmlns:p14="http://schemas.microsoft.com/office/powerpoint/2010/main" val="25362486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F0E562F-0532-4AFF-8B74-21720A7F8D32}" type="datetimeFigureOut">
              <a:rPr lang="en-GB" smtClean="0"/>
              <a:t>05/10/2012</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C1DDC74-22A0-42FA-A9DB-A0CC77A884A7}" type="slidenum">
              <a:rPr lang="en-GB" smtClean="0"/>
              <a:t>‹#›</a:t>
            </a:fld>
            <a:endParaRPr lang="en-GB"/>
          </a:p>
        </p:txBody>
      </p:sp>
    </p:spTree>
    <p:extLst>
      <p:ext uri="{BB962C8B-B14F-4D97-AF65-F5344CB8AC3E}">
        <p14:creationId xmlns:p14="http://schemas.microsoft.com/office/powerpoint/2010/main" val="262300845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www.youtube.com/watch?v=TKIu0tjaL78" TargetMode="External"/><Relationship Id="rId2" Type="http://schemas.openxmlformats.org/officeDocument/2006/relationships/hyperlink" Target="http://www.youtube.com/watch?v=V57lotnKGF8"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hyperlink" Target="http://www.youtube.com/watch?v=2kAhChC_qxU"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hyperlink" Target="http://www.youtube.com/watch?v=SXoLaMhx-zI"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www.youtube.com/watch?v=faTovfkLayI" TargetMode="External"/><Relationship Id="rId2" Type="http://schemas.openxmlformats.org/officeDocument/2006/relationships/hyperlink" Target="http://www.youtube.com/watch?v=cYaczoJMRhs" TargetMode="Externa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26.gif"/><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 Id="rId5" Type="http://schemas.openxmlformats.org/officeDocument/2006/relationships/image" Target="../media/image33.png"/><Relationship Id="rId4" Type="http://schemas.openxmlformats.org/officeDocument/2006/relationships/image" Target="../media/image32.png"/></Relationships>
</file>

<file path=ppt/slides/_rels/slide56.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hyperlink" Target="http://www.youtube.com/watch?v=dtL-1V3OZ0c" TargetMode="Externa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68.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Persuasive Speaking</a:t>
            </a:r>
            <a:endParaRPr lang="en-GB" dirty="0"/>
          </a:p>
        </p:txBody>
      </p:sp>
      <p:sp>
        <p:nvSpPr>
          <p:cNvPr id="3" name="Subtitle 2"/>
          <p:cNvSpPr>
            <a:spLocks noGrp="1"/>
          </p:cNvSpPr>
          <p:nvPr>
            <p:ph type="subTitle" idx="1"/>
          </p:nvPr>
        </p:nvSpPr>
        <p:spPr/>
        <p:txBody>
          <a:bodyPr/>
          <a:lstStyle/>
          <a:p>
            <a:r>
              <a:rPr lang="en-GB" dirty="0" smtClean="0"/>
              <a:t>Standard Grade </a:t>
            </a:r>
          </a:p>
          <a:p>
            <a:r>
              <a:rPr lang="en-GB" dirty="0" smtClean="0"/>
              <a:t>Miss </a:t>
            </a:r>
            <a:r>
              <a:rPr lang="en-GB" dirty="0" err="1" smtClean="0"/>
              <a:t>Nitsche</a:t>
            </a:r>
            <a:endParaRPr lang="en-GB" dirty="0"/>
          </a:p>
        </p:txBody>
      </p:sp>
    </p:spTree>
    <p:extLst>
      <p:ext uri="{BB962C8B-B14F-4D97-AF65-F5344CB8AC3E}">
        <p14:creationId xmlns:p14="http://schemas.microsoft.com/office/powerpoint/2010/main" val="2835337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Facts</a:t>
            </a:r>
            <a:endParaRPr lang="en-GB" dirty="0"/>
          </a:p>
        </p:txBody>
      </p:sp>
      <p:sp>
        <p:nvSpPr>
          <p:cNvPr id="3" name="Content Placeholder 2"/>
          <p:cNvSpPr>
            <a:spLocks noGrp="1"/>
          </p:cNvSpPr>
          <p:nvPr>
            <p:ph idx="1"/>
          </p:nvPr>
        </p:nvSpPr>
        <p:spPr/>
        <p:txBody>
          <a:bodyPr>
            <a:normAutofit lnSpcReduction="10000"/>
          </a:bodyPr>
          <a:lstStyle/>
          <a:p>
            <a:r>
              <a:rPr lang="en-GB" dirty="0" smtClean="0"/>
              <a:t>Using facts allows people to feel they can trust the speaker – that they are reacting to a real situation.</a:t>
            </a:r>
          </a:p>
          <a:p>
            <a:endParaRPr lang="en-GB" dirty="0"/>
          </a:p>
          <a:p>
            <a:pPr marL="0" indent="0">
              <a:buNone/>
            </a:pPr>
            <a:r>
              <a:rPr lang="en-GB" dirty="0"/>
              <a:t>“Today, for the first time in history, one in five Americans living in poverty are children. One in five children live in the most abject, dangerous, hopeless, backbreaking, gut wrenching, poverty, one in five, and they're children</a:t>
            </a:r>
            <a:r>
              <a:rPr lang="en-GB" dirty="0" smtClean="0"/>
              <a:t>.”</a:t>
            </a:r>
            <a:endParaRPr lang="en-GB" dirty="0"/>
          </a:p>
        </p:txBody>
      </p:sp>
    </p:spTree>
    <p:extLst>
      <p:ext uri="{BB962C8B-B14F-4D97-AF65-F5344CB8AC3E}">
        <p14:creationId xmlns:p14="http://schemas.microsoft.com/office/powerpoint/2010/main" val="186801441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570186"/>
          </a:xfrm>
        </p:spPr>
        <p:txBody>
          <a:bodyPr>
            <a:normAutofit fontScale="90000"/>
          </a:bodyPr>
          <a:lstStyle/>
          <a:p>
            <a:r>
              <a:rPr lang="en-GB" dirty="0" smtClean="0"/>
              <a:t/>
            </a:r>
            <a:br>
              <a:rPr lang="en-GB" dirty="0" smtClean="0"/>
            </a:br>
            <a:r>
              <a:rPr lang="en-GB" dirty="0" smtClean="0"/>
              <a:t/>
            </a:r>
            <a:br>
              <a:rPr lang="en-GB" dirty="0" smtClean="0"/>
            </a:br>
            <a:r>
              <a:rPr lang="en-GB" dirty="0" smtClean="0"/>
              <a:t>First Person</a:t>
            </a:r>
            <a:br>
              <a:rPr lang="en-GB" dirty="0" smtClean="0"/>
            </a:br>
            <a:r>
              <a:rPr lang="en-GB" sz="3100" dirty="0" smtClean="0"/>
              <a:t>The </a:t>
            </a:r>
            <a:r>
              <a:rPr lang="en-GB" sz="3100" dirty="0"/>
              <a:t>use of first person make the speech personal – as if the speaker is making a personal appeal to the listener.</a:t>
            </a:r>
            <a:r>
              <a:rPr lang="en-GB" dirty="0"/>
              <a:t/>
            </a:r>
            <a:br>
              <a:rPr lang="en-GB" dirty="0"/>
            </a:br>
            <a:r>
              <a:rPr lang="en-GB" dirty="0" smtClean="0"/>
              <a:t/>
            </a:r>
            <a:br>
              <a:rPr lang="en-GB" dirty="0" smtClean="0"/>
            </a:br>
            <a:endParaRPr lang="en-GB" dirty="0"/>
          </a:p>
        </p:txBody>
      </p:sp>
      <p:sp>
        <p:nvSpPr>
          <p:cNvPr id="3" name="Content Placeholder 2"/>
          <p:cNvSpPr>
            <a:spLocks noGrp="1"/>
          </p:cNvSpPr>
          <p:nvPr>
            <p:ph idx="1"/>
          </p:nvPr>
        </p:nvSpPr>
        <p:spPr>
          <a:xfrm>
            <a:off x="457200" y="1600200"/>
            <a:ext cx="4546848" cy="4525963"/>
          </a:xfrm>
        </p:spPr>
        <p:txBody>
          <a:bodyPr>
            <a:normAutofit/>
          </a:bodyPr>
          <a:lstStyle/>
          <a:p>
            <a:pPr marL="0" indent="0">
              <a:buNone/>
            </a:pPr>
            <a:endParaRPr lang="en-GB" dirty="0"/>
          </a:p>
          <a:p>
            <a:pPr marL="0" indent="0">
              <a:buNone/>
            </a:pPr>
            <a:endParaRPr lang="en-GB" sz="2400" dirty="0" smtClean="0"/>
          </a:p>
          <a:p>
            <a:pPr marL="0" indent="0">
              <a:buNone/>
            </a:pPr>
            <a:r>
              <a:rPr lang="en-GB" sz="2400" dirty="0" smtClean="0"/>
              <a:t>“I </a:t>
            </a:r>
            <a:r>
              <a:rPr lang="en-GB" sz="2400" dirty="0"/>
              <a:t>have a dream that my four children will one day live in a nation where they will not be judged by the </a:t>
            </a:r>
            <a:r>
              <a:rPr lang="en-GB" sz="2400" dirty="0" smtClean="0"/>
              <a:t>colour </a:t>
            </a:r>
            <a:r>
              <a:rPr lang="en-GB" sz="2400" dirty="0"/>
              <a:t>of their skin but by the content of their </a:t>
            </a:r>
            <a:r>
              <a:rPr lang="en-GB" sz="2400" dirty="0" smtClean="0"/>
              <a:t>character. I </a:t>
            </a:r>
            <a:r>
              <a:rPr lang="en-GB" sz="2400" dirty="0"/>
              <a:t>have a dream today</a:t>
            </a:r>
            <a:r>
              <a:rPr lang="en-GB" sz="2400" dirty="0" smtClean="0"/>
              <a:t>.” </a:t>
            </a:r>
            <a:endParaRPr lang="en-GB" sz="2400" dirty="0"/>
          </a:p>
          <a:p>
            <a:pPr marL="0" indent="0">
              <a:buNone/>
            </a:pPr>
            <a:endParaRPr lang="en-GB"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96136" y="2348880"/>
            <a:ext cx="2335138" cy="32720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8124629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20688"/>
            <a:ext cx="8229600" cy="1143000"/>
          </a:xfrm>
        </p:spPr>
        <p:txBody>
          <a:bodyPr>
            <a:normAutofit fontScale="90000"/>
          </a:bodyPr>
          <a:lstStyle/>
          <a:p>
            <a:r>
              <a:rPr lang="en-GB" dirty="0" smtClean="0"/>
              <a:t>Opinions</a:t>
            </a:r>
            <a:br>
              <a:rPr lang="en-GB" dirty="0" smtClean="0"/>
            </a:br>
            <a:r>
              <a:rPr lang="en-GB" sz="3100" dirty="0"/>
              <a:t>Using your opinion gives your point of view, and, again, helps to make the speech seem personal.</a:t>
            </a:r>
            <a:r>
              <a:rPr lang="en-GB" dirty="0"/>
              <a:t/>
            </a:r>
            <a:br>
              <a:rPr lang="en-GB" dirty="0"/>
            </a:br>
            <a:endParaRPr lang="en-GB" dirty="0"/>
          </a:p>
        </p:txBody>
      </p:sp>
      <p:sp>
        <p:nvSpPr>
          <p:cNvPr id="3" name="Content Placeholder 2"/>
          <p:cNvSpPr>
            <a:spLocks noGrp="1"/>
          </p:cNvSpPr>
          <p:nvPr>
            <p:ph idx="1"/>
          </p:nvPr>
        </p:nvSpPr>
        <p:spPr>
          <a:xfrm>
            <a:off x="457200" y="1600200"/>
            <a:ext cx="4258816" cy="4525963"/>
          </a:xfrm>
        </p:spPr>
        <p:txBody>
          <a:bodyPr/>
          <a:lstStyle/>
          <a:p>
            <a:endParaRPr lang="en-GB" dirty="0"/>
          </a:p>
          <a:p>
            <a:pPr marL="0" indent="0">
              <a:buNone/>
            </a:pPr>
            <a:r>
              <a:rPr lang="en-GB" dirty="0" smtClean="0"/>
              <a:t>“I will not stand by, as peril draws closer and closer…”</a:t>
            </a:r>
          </a:p>
          <a:p>
            <a:pPr marL="0" indent="0">
              <a:buNone/>
            </a:pPr>
            <a:endParaRPr lang="en-GB" dirty="0" smtClean="0"/>
          </a:p>
          <a:p>
            <a:pPr marL="0" indent="0">
              <a:buNone/>
            </a:pPr>
            <a:endParaRPr lang="en-GB" dirty="0"/>
          </a:p>
          <a:p>
            <a:pPr marL="0" indent="0">
              <a:buNone/>
            </a:pPr>
            <a:r>
              <a:rPr lang="en-GB" dirty="0" smtClean="0"/>
              <a:t>“…which I do not for a moment believe…”</a:t>
            </a:r>
            <a:endParaRPr lang="en-GB"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56176" y="2060848"/>
            <a:ext cx="1530350" cy="1931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78504" y="4365104"/>
            <a:ext cx="1685694" cy="21053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5584884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Repetition</a:t>
            </a:r>
            <a:endParaRPr lang="en-GB" dirty="0"/>
          </a:p>
        </p:txBody>
      </p:sp>
      <p:sp>
        <p:nvSpPr>
          <p:cNvPr id="3" name="Content Placeholder 2"/>
          <p:cNvSpPr>
            <a:spLocks noGrp="1"/>
          </p:cNvSpPr>
          <p:nvPr>
            <p:ph idx="1"/>
          </p:nvPr>
        </p:nvSpPr>
        <p:spPr/>
        <p:txBody>
          <a:bodyPr/>
          <a:lstStyle/>
          <a:p>
            <a:r>
              <a:rPr lang="en-GB" dirty="0" smtClean="0"/>
              <a:t>People remember things that are repeated.</a:t>
            </a:r>
          </a:p>
          <a:p>
            <a:endParaRPr lang="en-GB" dirty="0"/>
          </a:p>
          <a:p>
            <a:r>
              <a:rPr lang="en-GB" dirty="0" smtClean="0"/>
              <a:t>Here are two examples of repetition used to great effect.</a:t>
            </a:r>
          </a:p>
          <a:p>
            <a:endParaRPr lang="en-GB" dirty="0" smtClean="0"/>
          </a:p>
          <a:p>
            <a:pPr marL="0" indent="0" algn="ctr">
              <a:buNone/>
            </a:pPr>
            <a:r>
              <a:rPr lang="en-GB" sz="2000" dirty="0">
                <a:hlinkClick r:id="rId2"/>
              </a:rPr>
              <a:t>http://</a:t>
            </a:r>
            <a:r>
              <a:rPr lang="en-GB" sz="2000" dirty="0" smtClean="0">
                <a:hlinkClick r:id="rId2"/>
              </a:rPr>
              <a:t>www.youtube.com/watch?v=V57lotnKGF8</a:t>
            </a:r>
            <a:endParaRPr lang="en-GB" sz="2000" dirty="0" smtClean="0"/>
          </a:p>
          <a:p>
            <a:pPr marL="0" indent="0" algn="ctr">
              <a:buNone/>
            </a:pPr>
            <a:endParaRPr lang="en-GB" sz="2000" dirty="0"/>
          </a:p>
          <a:p>
            <a:pPr marL="0" indent="0" algn="ctr">
              <a:buNone/>
            </a:pPr>
            <a:r>
              <a:rPr lang="en-GB" sz="2000" dirty="0">
                <a:hlinkClick r:id="rId3"/>
              </a:rPr>
              <a:t>http://www.youtube.com/watch?v=TKIu0tjaL78</a:t>
            </a:r>
            <a:endParaRPr lang="en-GB" sz="2000" dirty="0"/>
          </a:p>
        </p:txBody>
      </p:sp>
    </p:spTree>
    <p:extLst>
      <p:ext uri="{BB962C8B-B14F-4D97-AF65-F5344CB8AC3E}">
        <p14:creationId xmlns:p14="http://schemas.microsoft.com/office/powerpoint/2010/main" val="245784461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Reasons</a:t>
            </a:r>
            <a:br>
              <a:rPr lang="en-GB" dirty="0"/>
            </a:br>
            <a:r>
              <a:rPr lang="en-GB" sz="3100" dirty="0"/>
              <a:t>It is vital in a speech that you justify your actions.</a:t>
            </a:r>
            <a:r>
              <a:rPr lang="en-GB" dirty="0"/>
              <a:t/>
            </a:r>
            <a:br>
              <a:rPr lang="en-GB" dirty="0"/>
            </a:br>
            <a:endParaRPr lang="en-GB" dirty="0"/>
          </a:p>
        </p:txBody>
      </p:sp>
      <p:sp>
        <p:nvSpPr>
          <p:cNvPr id="3" name="Content Placeholder 2"/>
          <p:cNvSpPr>
            <a:spLocks noGrp="1"/>
          </p:cNvSpPr>
          <p:nvPr>
            <p:ph idx="1"/>
          </p:nvPr>
        </p:nvSpPr>
        <p:spPr>
          <a:xfrm>
            <a:off x="457200" y="1600200"/>
            <a:ext cx="4330824" cy="4525963"/>
          </a:xfrm>
        </p:spPr>
        <p:txBody>
          <a:bodyPr>
            <a:normAutofit fontScale="92500" lnSpcReduction="10000"/>
          </a:bodyPr>
          <a:lstStyle/>
          <a:p>
            <a:endParaRPr lang="en-GB" sz="3000" dirty="0"/>
          </a:p>
          <a:p>
            <a:pPr marL="0" indent="0">
              <a:buNone/>
            </a:pPr>
            <a:r>
              <a:rPr lang="en-GB" sz="2400" dirty="0" smtClean="0"/>
              <a:t>“Over </a:t>
            </a:r>
            <a:r>
              <a:rPr lang="en-GB" sz="2400" dirty="0"/>
              <a:t>the past decade, the number claiming Disability Living Allowance as a whole shot up from 2.5 million to 3.2 </a:t>
            </a:r>
            <a:r>
              <a:rPr lang="en-GB" sz="2400" dirty="0" smtClean="0"/>
              <a:t>million… And </a:t>
            </a:r>
            <a:r>
              <a:rPr lang="en-GB" sz="2400" dirty="0"/>
              <a:t>incredibly, half of new claimants never had to provide medical evidence. </a:t>
            </a:r>
            <a:r>
              <a:rPr lang="en-GB" sz="2400" dirty="0" smtClean="0"/>
              <a:t>When </a:t>
            </a:r>
            <a:r>
              <a:rPr lang="en-GB" sz="2400" dirty="0"/>
              <a:t>you know, as I do, how much help genuinely disabled people need, then you can’t just ignore it when the system isn’t working </a:t>
            </a:r>
            <a:r>
              <a:rPr lang="en-GB" sz="2400" dirty="0" smtClean="0"/>
              <a:t>properly… So </a:t>
            </a:r>
            <a:r>
              <a:rPr lang="en-GB" sz="2400" dirty="0"/>
              <a:t>we’re bringing in a system that’s fairer and simpler</a:t>
            </a:r>
            <a:r>
              <a:rPr lang="en-GB" sz="2400" dirty="0" smtClean="0"/>
              <a:t>.”</a:t>
            </a:r>
            <a:endParaRPr lang="en-GB" sz="2400" dirty="0"/>
          </a:p>
          <a:p>
            <a:endParaRPr lang="en-GB"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68144" y="2276872"/>
            <a:ext cx="2095500" cy="2790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3423976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Reader’s Guilt/Sympathy</a:t>
            </a:r>
            <a:br>
              <a:rPr lang="en-GB" dirty="0" smtClean="0"/>
            </a:br>
            <a:r>
              <a:rPr lang="en-GB" sz="3100" dirty="0" smtClean="0"/>
              <a:t>This appeals to the reader, or listener’s, emotions. You want your audience to react with feeling.</a:t>
            </a:r>
            <a:endParaRPr lang="en-GB" sz="3100" dirty="0"/>
          </a:p>
        </p:txBody>
      </p:sp>
      <p:sp>
        <p:nvSpPr>
          <p:cNvPr id="3" name="Content Placeholder 2"/>
          <p:cNvSpPr>
            <a:spLocks noGrp="1"/>
          </p:cNvSpPr>
          <p:nvPr>
            <p:ph idx="1"/>
          </p:nvPr>
        </p:nvSpPr>
        <p:spPr>
          <a:xfrm>
            <a:off x="467544" y="1916832"/>
            <a:ext cx="4186808" cy="4525963"/>
          </a:xfrm>
        </p:spPr>
        <p:txBody>
          <a:bodyPr>
            <a:normAutofit fontScale="77500" lnSpcReduction="20000"/>
          </a:bodyPr>
          <a:lstStyle/>
          <a:p>
            <a:pPr marL="0" indent="0">
              <a:buNone/>
            </a:pPr>
            <a:r>
              <a:rPr lang="en-GB" dirty="0" smtClean="0"/>
              <a:t>“Today </a:t>
            </a:r>
            <a:r>
              <a:rPr lang="en-GB" dirty="0"/>
              <a:t>for the first time in history, the largest group of Americans living in poverty are children. 1 in 5 children live in the most abject, dangerous, hopeless, back-breaking, gut-wrenching poverty any of us could imagine. 1 in 5, and they're </a:t>
            </a:r>
            <a:r>
              <a:rPr lang="en-GB" dirty="0" smtClean="0"/>
              <a:t>children… Let </a:t>
            </a:r>
            <a:r>
              <a:rPr lang="en-GB" dirty="0"/>
              <a:t>me put it this way: I voted against the bill because I didn't want to make it harder for people to buy milk</a:t>
            </a:r>
            <a:r>
              <a:rPr lang="en-GB" dirty="0" smtClean="0"/>
              <a:t>.”</a:t>
            </a:r>
            <a:endParaRPr lang="en-GB"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48064" y="2060848"/>
            <a:ext cx="3086100" cy="381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1460361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Emotive Language</a:t>
            </a:r>
            <a:br>
              <a:rPr lang="en-GB" dirty="0" smtClean="0"/>
            </a:br>
            <a:r>
              <a:rPr lang="en-GB" sz="3100" dirty="0" smtClean="0"/>
              <a:t>This appeals to the listener’s emotions, and, again, is about wanting them to react with feeling.</a:t>
            </a:r>
            <a:endParaRPr lang="en-GB" sz="3100" dirty="0"/>
          </a:p>
        </p:txBody>
      </p:sp>
      <p:sp>
        <p:nvSpPr>
          <p:cNvPr id="3" name="Content Placeholder 2"/>
          <p:cNvSpPr>
            <a:spLocks noGrp="1"/>
          </p:cNvSpPr>
          <p:nvPr>
            <p:ph idx="1"/>
          </p:nvPr>
        </p:nvSpPr>
        <p:spPr/>
        <p:txBody>
          <a:bodyPr/>
          <a:lstStyle/>
          <a:p>
            <a:pPr marL="0" indent="0">
              <a:buNone/>
            </a:pPr>
            <a:endParaRPr lang="en-GB" dirty="0" smtClean="0"/>
          </a:p>
          <a:p>
            <a:pPr marL="0" indent="0" algn="ctr">
              <a:buNone/>
            </a:pPr>
            <a:r>
              <a:rPr lang="en-GB" dirty="0" smtClean="0"/>
              <a:t>“…and it is both our responsibility and our privilege to fight freedom’s fight.”</a:t>
            </a:r>
            <a:endParaRPr lang="en-GB"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35896" y="3573016"/>
            <a:ext cx="2061319" cy="26023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942447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Strong Voice</a:t>
            </a:r>
            <a:endParaRPr lang="en-GB" dirty="0"/>
          </a:p>
        </p:txBody>
      </p:sp>
      <p:sp>
        <p:nvSpPr>
          <p:cNvPr id="3" name="Content Placeholder 2"/>
          <p:cNvSpPr>
            <a:spLocks noGrp="1"/>
          </p:cNvSpPr>
          <p:nvPr>
            <p:ph idx="1"/>
          </p:nvPr>
        </p:nvSpPr>
        <p:spPr/>
        <p:txBody>
          <a:bodyPr/>
          <a:lstStyle/>
          <a:p>
            <a:pPr marL="0" indent="0">
              <a:buNone/>
            </a:pPr>
            <a:r>
              <a:rPr lang="en-GB" dirty="0" smtClean="0"/>
              <a:t>A speech is PERSUASIVE – you must show that you are strong and know what you are doing.</a:t>
            </a:r>
          </a:p>
          <a:p>
            <a:pPr marL="0" indent="0">
              <a:buNone/>
            </a:pPr>
            <a:endParaRPr lang="en-GB" dirty="0"/>
          </a:p>
          <a:p>
            <a:pPr marL="0" indent="0" algn="ctr">
              <a:buNone/>
            </a:pPr>
            <a:r>
              <a:rPr lang="en-GB" dirty="0" smtClean="0"/>
              <a:t>“Now is not the time for a novice.”</a:t>
            </a:r>
            <a:endParaRPr lang="en-GB" dirty="0"/>
          </a:p>
          <a:p>
            <a:pPr marL="0" indent="0" algn="ctr">
              <a:buNone/>
            </a:pPr>
            <a:endParaRPr lang="en-GB"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51920" y="3933056"/>
            <a:ext cx="1619211" cy="23110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3655733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The Power of Three</a:t>
            </a:r>
            <a:endParaRPr lang="en-GB" dirty="0"/>
          </a:p>
        </p:txBody>
      </p:sp>
      <p:sp>
        <p:nvSpPr>
          <p:cNvPr id="3" name="Content Placeholder 2"/>
          <p:cNvSpPr>
            <a:spLocks noGrp="1"/>
          </p:cNvSpPr>
          <p:nvPr>
            <p:ph idx="1"/>
          </p:nvPr>
        </p:nvSpPr>
        <p:spPr/>
        <p:txBody>
          <a:bodyPr/>
          <a:lstStyle/>
          <a:p>
            <a:r>
              <a:rPr lang="en-GB" dirty="0" smtClean="0"/>
              <a:t>Saying something THREE times makes it incredibly memorable.</a:t>
            </a:r>
          </a:p>
          <a:p>
            <a:pPr marL="0" indent="0">
              <a:buNone/>
            </a:pPr>
            <a:endParaRPr lang="en-GB" dirty="0" smtClean="0"/>
          </a:p>
          <a:p>
            <a:pPr marL="0" indent="0" algn="ctr">
              <a:buNone/>
            </a:pPr>
            <a:r>
              <a:rPr lang="en-GB" sz="2400" dirty="0">
                <a:hlinkClick r:id="rId2"/>
              </a:rPr>
              <a:t>http://www.youtube.com/watch?v=2kAhChC_qxU</a:t>
            </a:r>
            <a:endParaRPr lang="en-GB" sz="2400" dirty="0"/>
          </a:p>
          <a:p>
            <a:pPr marL="0" indent="0">
              <a:buNone/>
            </a:pPr>
            <a:endParaRPr lang="en-GB" dirty="0" smtClean="0"/>
          </a:p>
          <a:p>
            <a:pPr marL="0" indent="0" algn="ctr">
              <a:buNone/>
            </a:pPr>
            <a:r>
              <a:rPr lang="en-GB" sz="2400" dirty="0" smtClean="0"/>
              <a:t>This is still the most famous quote of Tony Blair’s career.</a:t>
            </a:r>
            <a:endParaRPr lang="en-GB" sz="2400" dirty="0"/>
          </a:p>
        </p:txBody>
      </p:sp>
    </p:spTree>
    <p:extLst>
      <p:ext uri="{BB962C8B-B14F-4D97-AF65-F5344CB8AC3E}">
        <p14:creationId xmlns:p14="http://schemas.microsoft.com/office/powerpoint/2010/main" val="4928773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Threaten Action</a:t>
            </a:r>
            <a:endParaRPr lang="en-GB" dirty="0"/>
          </a:p>
        </p:txBody>
      </p:sp>
      <p:sp>
        <p:nvSpPr>
          <p:cNvPr id="3" name="Content Placeholder 2"/>
          <p:cNvSpPr>
            <a:spLocks noGrp="1"/>
          </p:cNvSpPr>
          <p:nvPr>
            <p:ph idx="1"/>
          </p:nvPr>
        </p:nvSpPr>
        <p:spPr/>
        <p:txBody>
          <a:bodyPr/>
          <a:lstStyle/>
          <a:p>
            <a:r>
              <a:rPr lang="en-GB" dirty="0" smtClean="0"/>
              <a:t>This stirs the audience into action, and makes the speaker seem strong.</a:t>
            </a:r>
          </a:p>
          <a:p>
            <a:endParaRPr lang="en-GB" dirty="0"/>
          </a:p>
          <a:p>
            <a:pPr marL="0" indent="0" algn="ctr">
              <a:buNone/>
            </a:pPr>
            <a:r>
              <a:rPr lang="en-GB" sz="2400" dirty="0">
                <a:hlinkClick r:id="rId2"/>
              </a:rPr>
              <a:t>http://www.youtube.com/watch?v=SXoLaMhx-zI</a:t>
            </a:r>
            <a:endParaRPr lang="en-GB" sz="2400" dirty="0"/>
          </a:p>
        </p:txBody>
      </p:sp>
    </p:spTree>
    <p:extLst>
      <p:ext uri="{BB962C8B-B14F-4D97-AF65-F5344CB8AC3E}">
        <p14:creationId xmlns:p14="http://schemas.microsoft.com/office/powerpoint/2010/main" val="269294561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Learning Intentions</a:t>
            </a:r>
            <a:endParaRPr lang="en-GB" dirty="0"/>
          </a:p>
        </p:txBody>
      </p:sp>
      <p:sp>
        <p:nvSpPr>
          <p:cNvPr id="3" name="Content Placeholder 2"/>
          <p:cNvSpPr>
            <a:spLocks noGrp="1"/>
          </p:cNvSpPr>
          <p:nvPr>
            <p:ph idx="1"/>
          </p:nvPr>
        </p:nvSpPr>
        <p:spPr/>
        <p:txBody>
          <a:bodyPr/>
          <a:lstStyle/>
          <a:p>
            <a:r>
              <a:rPr lang="en-GB" dirty="0" smtClean="0"/>
              <a:t>Explore speeches and what makes them effective</a:t>
            </a:r>
          </a:p>
          <a:p>
            <a:endParaRPr lang="en-GB" dirty="0"/>
          </a:p>
          <a:p>
            <a:r>
              <a:rPr lang="en-GB" dirty="0" smtClean="0"/>
              <a:t>Understand the range of techniques employed by speech writers</a:t>
            </a:r>
            <a:endParaRPr lang="en-GB" dirty="0"/>
          </a:p>
        </p:txBody>
      </p:sp>
    </p:spTree>
    <p:extLst>
      <p:ext uri="{BB962C8B-B14F-4D97-AF65-F5344CB8AC3E}">
        <p14:creationId xmlns:p14="http://schemas.microsoft.com/office/powerpoint/2010/main" val="236964142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Task</a:t>
            </a:r>
            <a:endParaRPr lang="en-GB" dirty="0"/>
          </a:p>
        </p:txBody>
      </p:sp>
      <p:sp>
        <p:nvSpPr>
          <p:cNvPr id="3" name="Content Placeholder 2"/>
          <p:cNvSpPr>
            <a:spLocks noGrp="1"/>
          </p:cNvSpPr>
          <p:nvPr>
            <p:ph idx="1"/>
          </p:nvPr>
        </p:nvSpPr>
        <p:spPr/>
        <p:txBody>
          <a:bodyPr>
            <a:normAutofit fontScale="92500" lnSpcReduction="10000"/>
          </a:bodyPr>
          <a:lstStyle/>
          <a:p>
            <a:r>
              <a:rPr lang="en-GB" dirty="0" smtClean="0"/>
              <a:t>Using AT LEAST THREE of these techniques, you are going persuade you partner of something.</a:t>
            </a:r>
          </a:p>
          <a:p>
            <a:endParaRPr lang="en-GB" dirty="0"/>
          </a:p>
          <a:p>
            <a:r>
              <a:rPr lang="en-GB" dirty="0" smtClean="0"/>
              <a:t>One of you will persuade the other that MONEY IS THE ROOT OF ALL EVIL.</a:t>
            </a:r>
          </a:p>
          <a:p>
            <a:r>
              <a:rPr lang="en-GB" dirty="0" smtClean="0"/>
              <a:t>The second person will persuade the other that MONEY IS A NECESSARY EVIL.</a:t>
            </a:r>
          </a:p>
          <a:p>
            <a:r>
              <a:rPr lang="en-GB" dirty="0" smtClean="0"/>
              <a:t>You have two minutes to prepare some arguments and notes to support your speech.</a:t>
            </a:r>
            <a:endParaRPr lang="en-GB" dirty="0"/>
          </a:p>
        </p:txBody>
      </p:sp>
    </p:spTree>
    <p:extLst>
      <p:ext uri="{BB962C8B-B14F-4D97-AF65-F5344CB8AC3E}">
        <p14:creationId xmlns:p14="http://schemas.microsoft.com/office/powerpoint/2010/main" val="223520884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Some things to consider…</a:t>
            </a:r>
            <a:endParaRPr lang="en-GB" dirty="0"/>
          </a:p>
        </p:txBody>
      </p:sp>
      <p:sp>
        <p:nvSpPr>
          <p:cNvPr id="3" name="Content Placeholder 2"/>
          <p:cNvSpPr>
            <a:spLocks noGrp="1"/>
          </p:cNvSpPr>
          <p:nvPr>
            <p:ph idx="1"/>
          </p:nvPr>
        </p:nvSpPr>
        <p:spPr/>
        <p:txBody>
          <a:bodyPr/>
          <a:lstStyle/>
          <a:p>
            <a:endParaRPr lang="en-GB" dirty="0"/>
          </a:p>
        </p:txBody>
      </p:sp>
      <p:pic>
        <p:nvPicPr>
          <p:cNvPr id="1026" name="Picture 2"/>
          <p:cNvPicPr>
            <a:picLocks noChangeAspect="1" noChangeArrowheads="1"/>
          </p:cNvPicPr>
          <p:nvPr/>
        </p:nvPicPr>
        <p:blipFill>
          <a:blip>
            <a:extLst>
              <a:ext uri="{28A0092B-C50C-407E-A947-70E740481C1C}">
                <a14:useLocalDpi xmlns:a14="http://schemas.microsoft.com/office/drawing/2010/main" val="0"/>
              </a:ext>
            </a:extLst>
          </a:blip>
          <a:srcRect/>
          <a:stretch>
            <a:fillRect/>
          </a:stretch>
        </p:blipFill>
        <p:spPr bwMode="auto">
          <a:xfrm>
            <a:off x="1259632" y="1412776"/>
            <a:ext cx="6438652" cy="5042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2564921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Some things to consider…</a:t>
            </a:r>
          </a:p>
        </p:txBody>
      </p:sp>
      <p:sp>
        <p:nvSpPr>
          <p:cNvPr id="3" name="Content Placeholder 2"/>
          <p:cNvSpPr>
            <a:spLocks noGrp="1"/>
          </p:cNvSpPr>
          <p:nvPr>
            <p:ph idx="1"/>
          </p:nvPr>
        </p:nvSpPr>
        <p:spPr/>
        <p:txBody>
          <a:bodyPr/>
          <a:lstStyle/>
          <a:p>
            <a:endParaRPr lang="en-GB"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9632" y="1540843"/>
            <a:ext cx="6781353" cy="44890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7963320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Some things to consider…</a:t>
            </a:r>
          </a:p>
        </p:txBody>
      </p:sp>
      <p:sp>
        <p:nvSpPr>
          <p:cNvPr id="3" name="Content Placeholder 2"/>
          <p:cNvSpPr>
            <a:spLocks noGrp="1"/>
          </p:cNvSpPr>
          <p:nvPr>
            <p:ph idx="1"/>
          </p:nvPr>
        </p:nvSpPr>
        <p:spPr/>
        <p:txBody>
          <a:bodyPr/>
          <a:lstStyle/>
          <a:p>
            <a:endParaRPr lang="en-GB"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7624" y="1306927"/>
            <a:ext cx="6527998" cy="53818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4587333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Some things to consider…</a:t>
            </a:r>
          </a:p>
        </p:txBody>
      </p:sp>
      <p:sp>
        <p:nvSpPr>
          <p:cNvPr id="3" name="Content Placeholder 2"/>
          <p:cNvSpPr>
            <a:spLocks noGrp="1"/>
          </p:cNvSpPr>
          <p:nvPr>
            <p:ph idx="1"/>
          </p:nvPr>
        </p:nvSpPr>
        <p:spPr/>
        <p:txBody>
          <a:bodyPr/>
          <a:lstStyle/>
          <a:p>
            <a:endParaRPr lang="en-GB"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9632" y="1628800"/>
            <a:ext cx="6772200" cy="48675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1365911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Some things to consider…</a:t>
            </a:r>
          </a:p>
        </p:txBody>
      </p:sp>
      <p:sp>
        <p:nvSpPr>
          <p:cNvPr id="3" name="Content Placeholder 2"/>
          <p:cNvSpPr>
            <a:spLocks noGrp="1"/>
          </p:cNvSpPr>
          <p:nvPr>
            <p:ph idx="1"/>
          </p:nvPr>
        </p:nvSpPr>
        <p:spPr/>
        <p:txBody>
          <a:bodyPr/>
          <a:lstStyle/>
          <a:p>
            <a:endParaRPr lang="en-GB"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67744" y="1452410"/>
            <a:ext cx="4291161" cy="5081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1365911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Some things to consider…</a:t>
            </a:r>
          </a:p>
        </p:txBody>
      </p:sp>
      <p:sp>
        <p:nvSpPr>
          <p:cNvPr id="3" name="Content Placeholder 2"/>
          <p:cNvSpPr>
            <a:spLocks noGrp="1"/>
          </p:cNvSpPr>
          <p:nvPr>
            <p:ph idx="1"/>
          </p:nvPr>
        </p:nvSpPr>
        <p:spPr/>
        <p:txBody>
          <a:bodyPr/>
          <a:lstStyle/>
          <a:p>
            <a:endParaRPr lang="en-GB"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592" y="1481138"/>
            <a:ext cx="7151704" cy="47561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1365911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Some things to consider…</a:t>
            </a:r>
          </a:p>
        </p:txBody>
      </p:sp>
      <p:sp>
        <p:nvSpPr>
          <p:cNvPr id="3" name="Content Placeholder 2"/>
          <p:cNvSpPr>
            <a:spLocks noGrp="1"/>
          </p:cNvSpPr>
          <p:nvPr>
            <p:ph idx="1"/>
          </p:nvPr>
        </p:nvSpPr>
        <p:spPr/>
        <p:txBody>
          <a:bodyPr/>
          <a:lstStyle/>
          <a:p>
            <a:endParaRPr lang="en-GB"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600" y="1196752"/>
            <a:ext cx="7091858" cy="5235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1181529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Some things to consider…</a:t>
            </a:r>
          </a:p>
        </p:txBody>
      </p:sp>
      <p:sp>
        <p:nvSpPr>
          <p:cNvPr id="3" name="Content Placeholder 2"/>
          <p:cNvSpPr>
            <a:spLocks noGrp="1"/>
          </p:cNvSpPr>
          <p:nvPr>
            <p:ph idx="1"/>
          </p:nvPr>
        </p:nvSpPr>
        <p:spPr/>
        <p:txBody>
          <a:bodyPr/>
          <a:lstStyle/>
          <a:p>
            <a:endParaRPr lang="en-GB" dirty="0"/>
          </a:p>
        </p:txBody>
      </p:sp>
      <p:pic>
        <p:nvPicPr>
          <p:cNvPr id="819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14500" y="1871663"/>
            <a:ext cx="5715000" cy="3114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7721540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Task</a:t>
            </a:r>
            <a:endParaRPr lang="en-GB" dirty="0"/>
          </a:p>
        </p:txBody>
      </p:sp>
      <p:sp>
        <p:nvSpPr>
          <p:cNvPr id="3" name="Content Placeholder 2"/>
          <p:cNvSpPr>
            <a:spLocks noGrp="1"/>
          </p:cNvSpPr>
          <p:nvPr>
            <p:ph idx="1"/>
          </p:nvPr>
        </p:nvSpPr>
        <p:spPr>
          <a:xfrm>
            <a:off x="457200" y="1600200"/>
            <a:ext cx="8229600" cy="5069160"/>
          </a:xfrm>
        </p:spPr>
        <p:txBody>
          <a:bodyPr>
            <a:normAutofit fontScale="85000" lnSpcReduction="20000"/>
          </a:bodyPr>
          <a:lstStyle/>
          <a:p>
            <a:r>
              <a:rPr lang="en-GB" dirty="0" smtClean="0"/>
              <a:t>Using AT LEAST THREE of these techniques, you are going persuade you partner of something.</a:t>
            </a:r>
          </a:p>
          <a:p>
            <a:endParaRPr lang="en-GB" dirty="0"/>
          </a:p>
          <a:p>
            <a:r>
              <a:rPr lang="en-GB" dirty="0" smtClean="0"/>
              <a:t>One of you will persuade the other that MONEY IS THE ROOT OF ALL EVIL.</a:t>
            </a:r>
          </a:p>
          <a:p>
            <a:r>
              <a:rPr lang="en-GB" dirty="0" smtClean="0"/>
              <a:t>The second person will persuade the other that MONEY IS A NECESSARY EVIL.</a:t>
            </a:r>
          </a:p>
          <a:p>
            <a:endParaRPr lang="en-GB" dirty="0" smtClean="0"/>
          </a:p>
          <a:p>
            <a:r>
              <a:rPr lang="en-GB" dirty="0" smtClean="0"/>
              <a:t>You have two minutes to prepare some arguments and notes to support your speech.</a:t>
            </a:r>
          </a:p>
          <a:p>
            <a:r>
              <a:rPr lang="en-GB" dirty="0" smtClean="0"/>
              <a:t>You then have two minutes EACH to persuade the other of your point of view.</a:t>
            </a:r>
          </a:p>
          <a:p>
            <a:r>
              <a:rPr lang="en-GB" dirty="0" smtClean="0"/>
              <a:t>REMEMBER YOUR TECHNIQUES!</a:t>
            </a:r>
            <a:endParaRPr lang="en-GB" dirty="0"/>
          </a:p>
        </p:txBody>
      </p:sp>
    </p:spTree>
    <p:extLst>
      <p:ext uri="{BB962C8B-B14F-4D97-AF65-F5344CB8AC3E}">
        <p14:creationId xmlns:p14="http://schemas.microsoft.com/office/powerpoint/2010/main" val="9160373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What makes a great speech?</a:t>
            </a:r>
            <a:endParaRPr lang="en-GB" dirty="0"/>
          </a:p>
        </p:txBody>
      </p:sp>
      <p:sp>
        <p:nvSpPr>
          <p:cNvPr id="3" name="Content Placeholder 2"/>
          <p:cNvSpPr>
            <a:spLocks noGrp="1"/>
          </p:cNvSpPr>
          <p:nvPr>
            <p:ph idx="1"/>
          </p:nvPr>
        </p:nvSpPr>
        <p:spPr>
          <a:xfrm>
            <a:off x="467544" y="1556792"/>
            <a:ext cx="8229600" cy="5112568"/>
          </a:xfrm>
        </p:spPr>
        <p:txBody>
          <a:bodyPr>
            <a:normAutofit fontScale="85000" lnSpcReduction="20000"/>
          </a:bodyPr>
          <a:lstStyle/>
          <a:p>
            <a:r>
              <a:rPr lang="en-GB" dirty="0" smtClean="0"/>
              <a:t>Watch the following examples of speeches, and consider the following:</a:t>
            </a:r>
            <a:endParaRPr lang="en-GB" dirty="0"/>
          </a:p>
          <a:p>
            <a:pPr marL="0" indent="0">
              <a:buNone/>
            </a:pPr>
            <a:r>
              <a:rPr lang="en-GB" dirty="0" smtClean="0"/>
              <a:t>		-Were they effective? Why?</a:t>
            </a:r>
          </a:p>
          <a:p>
            <a:pPr marL="0" indent="0">
              <a:buNone/>
            </a:pPr>
            <a:r>
              <a:rPr lang="en-GB" dirty="0"/>
              <a:t>	</a:t>
            </a:r>
            <a:r>
              <a:rPr lang="en-GB" dirty="0" smtClean="0"/>
              <a:t>	- Did we agree with the speaker’s 			point of view?</a:t>
            </a:r>
          </a:p>
          <a:p>
            <a:pPr marL="0" indent="0">
              <a:buNone/>
            </a:pPr>
            <a:r>
              <a:rPr lang="en-GB" dirty="0"/>
              <a:t>	</a:t>
            </a:r>
            <a:r>
              <a:rPr lang="en-GB" dirty="0" smtClean="0"/>
              <a:t>	- If so, why?</a:t>
            </a:r>
          </a:p>
          <a:p>
            <a:pPr marL="0" indent="0">
              <a:buNone/>
            </a:pPr>
            <a:r>
              <a:rPr lang="en-GB" dirty="0"/>
              <a:t>	</a:t>
            </a:r>
            <a:r>
              <a:rPr lang="en-GB" dirty="0" smtClean="0"/>
              <a:t>	- What do you notice about the TONE used?</a:t>
            </a:r>
          </a:p>
          <a:p>
            <a:pPr marL="0" indent="0">
              <a:buNone/>
            </a:pPr>
            <a:r>
              <a:rPr lang="en-GB" dirty="0"/>
              <a:t>	</a:t>
            </a:r>
            <a:r>
              <a:rPr lang="en-GB" dirty="0" smtClean="0"/>
              <a:t>	- Can you think of any TECHNIQUES 			they used to engage or persuade us?</a:t>
            </a:r>
          </a:p>
          <a:p>
            <a:pPr marL="0" indent="0">
              <a:buNone/>
            </a:pPr>
            <a:endParaRPr lang="en-GB" dirty="0" smtClean="0"/>
          </a:p>
          <a:p>
            <a:pPr marL="0" indent="0" algn="ctr">
              <a:buNone/>
            </a:pPr>
            <a:r>
              <a:rPr lang="en-GB" dirty="0" smtClean="0">
                <a:hlinkClick r:id="rId2"/>
              </a:rPr>
              <a:t>http://www.youtube.com/watch?v=cYaczoJMRhs</a:t>
            </a:r>
            <a:endParaRPr lang="en-GB" dirty="0" smtClean="0"/>
          </a:p>
          <a:p>
            <a:pPr marL="0" indent="0" algn="ctr">
              <a:buNone/>
            </a:pPr>
            <a:endParaRPr lang="en-GB" dirty="0"/>
          </a:p>
          <a:p>
            <a:pPr marL="0" indent="0" algn="ctr">
              <a:buNone/>
            </a:pPr>
            <a:r>
              <a:rPr lang="en-GB" dirty="0" smtClean="0">
                <a:hlinkClick r:id="rId3"/>
              </a:rPr>
              <a:t>http://www.youtube.com/watch?v=faTovfkLayI</a:t>
            </a:r>
            <a:endParaRPr lang="en-GB" dirty="0"/>
          </a:p>
        </p:txBody>
      </p:sp>
    </p:spTree>
    <p:extLst>
      <p:ext uri="{BB962C8B-B14F-4D97-AF65-F5344CB8AC3E}">
        <p14:creationId xmlns:p14="http://schemas.microsoft.com/office/powerpoint/2010/main" val="389395290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Starter</a:t>
            </a:r>
            <a:endParaRPr lang="en-GB" dirty="0"/>
          </a:p>
        </p:txBody>
      </p:sp>
      <p:sp>
        <p:nvSpPr>
          <p:cNvPr id="3" name="Content Placeholder 2"/>
          <p:cNvSpPr>
            <a:spLocks noGrp="1"/>
          </p:cNvSpPr>
          <p:nvPr>
            <p:ph idx="1"/>
          </p:nvPr>
        </p:nvSpPr>
        <p:spPr/>
        <p:txBody>
          <a:bodyPr anchor="ctr"/>
          <a:lstStyle/>
          <a:p>
            <a:r>
              <a:rPr lang="en-GB" dirty="0" smtClean="0"/>
              <a:t>What is antithesis, and can you give an example of it?</a:t>
            </a:r>
            <a:endParaRPr lang="en-GB" dirty="0"/>
          </a:p>
        </p:txBody>
      </p:sp>
    </p:spTree>
    <p:extLst>
      <p:ext uri="{BB962C8B-B14F-4D97-AF65-F5344CB8AC3E}">
        <p14:creationId xmlns:p14="http://schemas.microsoft.com/office/powerpoint/2010/main" val="358191283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GB"/>
          </a:p>
        </p:txBody>
      </p:sp>
      <p:sp>
        <p:nvSpPr>
          <p:cNvPr id="3" name="Subtitle 2"/>
          <p:cNvSpPr>
            <a:spLocks noGrp="1"/>
          </p:cNvSpPr>
          <p:nvPr>
            <p:ph type="subTitle" idx="1"/>
          </p:nvPr>
        </p:nvSpPr>
        <p:spPr/>
        <p:txBody>
          <a:bodyPr/>
          <a:lstStyle/>
          <a:p>
            <a:endParaRPr lang="en-GB"/>
          </a:p>
        </p:txBody>
      </p:sp>
      <p:pic>
        <p:nvPicPr>
          <p:cNvPr id="4" name="Picture 3" descr="C:\Users\Kirsty\Pictures\forest.jpg"/>
          <p:cNvPicPr>
            <a:picLocks noChangeAspect="1" noChangeArrowheads="1"/>
          </p:cNvPicPr>
          <p:nvPr/>
        </p:nvPicPr>
        <p:blipFill>
          <a:blip r:embed="rId2" cstate="print"/>
          <a:srcRect/>
          <a:stretch>
            <a:fillRect/>
          </a:stretch>
        </p:blipFill>
        <p:spPr bwMode="auto">
          <a:xfrm>
            <a:off x="-115026" y="0"/>
            <a:ext cx="9374051" cy="6858000"/>
          </a:xfrm>
          <a:prstGeom prst="rect">
            <a:avLst/>
          </a:prstGeom>
          <a:noFill/>
        </p:spPr>
      </p:pic>
      <p:sp>
        <p:nvSpPr>
          <p:cNvPr id="5" name="TextBox 4"/>
          <p:cNvSpPr txBox="1"/>
          <p:nvPr/>
        </p:nvSpPr>
        <p:spPr>
          <a:xfrm>
            <a:off x="580176" y="620688"/>
            <a:ext cx="7416824" cy="5078313"/>
          </a:xfrm>
          <a:prstGeom prst="rect">
            <a:avLst/>
          </a:prstGeom>
          <a:noFill/>
        </p:spPr>
        <p:txBody>
          <a:bodyPr wrap="square" rtlCol="0">
            <a:spAutoFit/>
          </a:bodyPr>
          <a:lstStyle/>
          <a:p>
            <a:pPr algn="ctr"/>
            <a:r>
              <a:rPr lang="en-GB" sz="3600" b="1" u="sng" dirty="0" smtClean="0">
                <a:solidFill>
                  <a:srgbClr val="FF0066"/>
                </a:solidFill>
              </a:rPr>
              <a:t>Learning Intentions</a:t>
            </a:r>
          </a:p>
          <a:p>
            <a:endParaRPr lang="en-GB" sz="3600" dirty="0">
              <a:solidFill>
                <a:schemeClr val="bg1"/>
              </a:solidFill>
            </a:endParaRPr>
          </a:p>
          <a:p>
            <a:endParaRPr lang="en-GB" sz="3600" dirty="0" smtClean="0">
              <a:solidFill>
                <a:schemeClr val="bg1"/>
              </a:solidFill>
            </a:endParaRPr>
          </a:p>
          <a:p>
            <a:pPr marL="285750" indent="-285750">
              <a:buFont typeface="Arial" pitchFamily="34" charset="0"/>
              <a:buChar char="•"/>
            </a:pPr>
            <a:r>
              <a:rPr lang="en-GB" sz="3600" dirty="0" smtClean="0">
                <a:solidFill>
                  <a:schemeClr val="bg1"/>
                </a:solidFill>
              </a:rPr>
              <a:t>To develop our understanding of the persuasive techniques used in speeches.</a:t>
            </a:r>
          </a:p>
          <a:p>
            <a:pPr marL="285750" indent="-285750">
              <a:buFont typeface="Arial" pitchFamily="34" charset="0"/>
              <a:buChar char="•"/>
            </a:pPr>
            <a:endParaRPr lang="en-GB" sz="3600" dirty="0">
              <a:solidFill>
                <a:schemeClr val="bg1"/>
              </a:solidFill>
            </a:endParaRPr>
          </a:p>
          <a:p>
            <a:pPr marL="285750" indent="-285750">
              <a:buFont typeface="Arial" pitchFamily="34" charset="0"/>
              <a:buChar char="•"/>
            </a:pPr>
            <a:r>
              <a:rPr lang="en-GB" sz="3600" dirty="0" smtClean="0">
                <a:solidFill>
                  <a:schemeClr val="bg1"/>
                </a:solidFill>
              </a:rPr>
              <a:t>To explore how we can use these techniques to persuade others.</a:t>
            </a:r>
            <a:endParaRPr lang="en-GB" sz="3600" dirty="0">
              <a:solidFill>
                <a:schemeClr val="bg1"/>
              </a:solidFill>
            </a:endParaRPr>
          </a:p>
        </p:txBody>
      </p:sp>
    </p:spTree>
    <p:extLst>
      <p:ext uri="{BB962C8B-B14F-4D97-AF65-F5344CB8AC3E}">
        <p14:creationId xmlns:p14="http://schemas.microsoft.com/office/powerpoint/2010/main" val="123439547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196839" y="-1"/>
            <a:ext cx="4870961" cy="6816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381000" y="304800"/>
            <a:ext cx="3505200" cy="6555641"/>
          </a:xfrm>
          <a:prstGeom prst="rect">
            <a:avLst/>
          </a:prstGeom>
          <a:noFill/>
        </p:spPr>
        <p:txBody>
          <a:bodyPr wrap="square" rtlCol="0">
            <a:spAutoFit/>
          </a:bodyPr>
          <a:lstStyle/>
          <a:p>
            <a:r>
              <a:rPr lang="en-GB" sz="6000" dirty="0" smtClean="0">
                <a:latin typeface="+mj-lt"/>
              </a:rPr>
              <a:t>A</a:t>
            </a:r>
          </a:p>
          <a:p>
            <a:r>
              <a:rPr lang="en-GB" sz="6000" dirty="0" smtClean="0">
                <a:latin typeface="+mj-lt"/>
              </a:rPr>
              <a:t>F</a:t>
            </a:r>
          </a:p>
          <a:p>
            <a:r>
              <a:rPr lang="en-GB" sz="6000" dirty="0" smtClean="0">
                <a:latin typeface="+mj-lt"/>
              </a:rPr>
              <a:t>O</a:t>
            </a:r>
          </a:p>
          <a:p>
            <a:r>
              <a:rPr lang="en-GB" sz="6000" dirty="0" smtClean="0">
                <a:latin typeface="+mj-lt"/>
              </a:rPr>
              <a:t>R</a:t>
            </a:r>
          </a:p>
          <a:p>
            <a:r>
              <a:rPr lang="en-GB" sz="6000" dirty="0" smtClean="0">
                <a:latin typeface="+mj-lt"/>
              </a:rPr>
              <a:t>E</a:t>
            </a:r>
          </a:p>
          <a:p>
            <a:r>
              <a:rPr lang="en-GB" sz="6000" dirty="0" smtClean="0">
                <a:latin typeface="+mj-lt"/>
              </a:rPr>
              <a:t>S</a:t>
            </a:r>
          </a:p>
          <a:p>
            <a:r>
              <a:rPr lang="en-GB" sz="6000" dirty="0" smtClean="0">
                <a:latin typeface="+mj-lt"/>
              </a:rPr>
              <a:t>T</a:t>
            </a:r>
          </a:p>
        </p:txBody>
      </p:sp>
    </p:spTree>
    <p:extLst>
      <p:ext uri="{BB962C8B-B14F-4D97-AF65-F5344CB8AC3E}">
        <p14:creationId xmlns:p14="http://schemas.microsoft.com/office/powerpoint/2010/main" val="96370685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AFOREST</a:t>
            </a:r>
            <a:endParaRPr lang="en-GB" dirty="0"/>
          </a:p>
        </p:txBody>
      </p:sp>
      <p:sp>
        <p:nvSpPr>
          <p:cNvPr id="3" name="Content Placeholder 2"/>
          <p:cNvSpPr>
            <a:spLocks noGrp="1"/>
          </p:cNvSpPr>
          <p:nvPr>
            <p:ph idx="1"/>
          </p:nvPr>
        </p:nvSpPr>
        <p:spPr>
          <a:xfrm>
            <a:off x="457200" y="1600200"/>
            <a:ext cx="8229600" cy="4853136"/>
          </a:xfrm>
        </p:spPr>
        <p:txBody>
          <a:bodyPr>
            <a:normAutofit/>
          </a:bodyPr>
          <a:lstStyle/>
          <a:p>
            <a:r>
              <a:rPr lang="en-GB" dirty="0" smtClean="0"/>
              <a:t>A:	Alliteration, antithesis and appeal to audience directly.</a:t>
            </a:r>
          </a:p>
          <a:p>
            <a:endParaRPr lang="en-GB" dirty="0"/>
          </a:p>
          <a:p>
            <a:endParaRPr lang="en-GB" dirty="0" smtClean="0"/>
          </a:p>
        </p:txBody>
      </p:sp>
    </p:spTree>
    <p:extLst>
      <p:ext uri="{BB962C8B-B14F-4D97-AF65-F5344CB8AC3E}">
        <p14:creationId xmlns:p14="http://schemas.microsoft.com/office/powerpoint/2010/main" val="30952365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Alliteration, antithesis and appeal to audience directly.</a:t>
            </a:r>
          </a:p>
        </p:txBody>
      </p:sp>
      <p:sp>
        <p:nvSpPr>
          <p:cNvPr id="3" name="Content Placeholder 2"/>
          <p:cNvSpPr>
            <a:spLocks noGrp="1"/>
          </p:cNvSpPr>
          <p:nvPr>
            <p:ph idx="1"/>
          </p:nvPr>
        </p:nvSpPr>
        <p:spPr/>
        <p:txBody>
          <a:bodyPr>
            <a:normAutofit lnSpcReduction="10000"/>
          </a:bodyPr>
          <a:lstStyle/>
          <a:p>
            <a:endParaRPr lang="en-GB" dirty="0" smtClean="0"/>
          </a:p>
          <a:p>
            <a:r>
              <a:rPr lang="en-GB" dirty="0" smtClean="0"/>
              <a:t>Good </a:t>
            </a:r>
            <a:r>
              <a:rPr lang="en-GB" dirty="0"/>
              <a:t>men are gruff and grumpy, cranky, crabbed, and cross</a:t>
            </a:r>
          </a:p>
          <a:p>
            <a:r>
              <a:rPr lang="en-GB" dirty="0"/>
              <a:t>“One small step for man; one giant leap for mankind.”</a:t>
            </a:r>
          </a:p>
          <a:p>
            <a:r>
              <a:rPr lang="en-GB" dirty="0"/>
              <a:t>“… every time we think we have measured our capacity to meet a challenge, we look up and we're reminded that that capacity may well be limitless. “</a:t>
            </a:r>
          </a:p>
          <a:p>
            <a:endParaRPr lang="en-GB" dirty="0"/>
          </a:p>
        </p:txBody>
      </p:sp>
    </p:spTree>
    <p:extLst>
      <p:ext uri="{BB962C8B-B14F-4D97-AF65-F5344CB8AC3E}">
        <p14:creationId xmlns:p14="http://schemas.microsoft.com/office/powerpoint/2010/main" val="41814471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AFOREST</a:t>
            </a:r>
            <a:endParaRPr lang="en-GB" dirty="0"/>
          </a:p>
        </p:txBody>
      </p:sp>
      <p:sp>
        <p:nvSpPr>
          <p:cNvPr id="3" name="Content Placeholder 2"/>
          <p:cNvSpPr>
            <a:spLocks noGrp="1"/>
          </p:cNvSpPr>
          <p:nvPr>
            <p:ph idx="1"/>
          </p:nvPr>
        </p:nvSpPr>
        <p:spPr/>
        <p:txBody>
          <a:bodyPr>
            <a:normAutofit/>
          </a:bodyPr>
          <a:lstStyle/>
          <a:p>
            <a:r>
              <a:rPr lang="en-GB" dirty="0" smtClean="0"/>
              <a:t>A:	Alliteration, antithesis and appeal to audience directly.</a:t>
            </a:r>
          </a:p>
          <a:p>
            <a:r>
              <a:rPr lang="en-GB" dirty="0" smtClean="0"/>
              <a:t>F:	Facts, first person.</a:t>
            </a:r>
          </a:p>
        </p:txBody>
      </p:sp>
    </p:spTree>
    <p:extLst>
      <p:ext uri="{BB962C8B-B14F-4D97-AF65-F5344CB8AC3E}">
        <p14:creationId xmlns:p14="http://schemas.microsoft.com/office/powerpoint/2010/main" val="38672180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solidFill>
                  <a:schemeClr val="tx1"/>
                </a:solidFill>
              </a:rPr>
              <a:t>Facts and First Person</a:t>
            </a:r>
            <a:endParaRPr lang="en-GB" dirty="0">
              <a:solidFill>
                <a:schemeClr val="tx1"/>
              </a:solidFill>
            </a:endParaRPr>
          </a:p>
        </p:txBody>
      </p:sp>
      <p:sp>
        <p:nvSpPr>
          <p:cNvPr id="3" name="Content Placeholder 2"/>
          <p:cNvSpPr>
            <a:spLocks noGrp="1"/>
          </p:cNvSpPr>
          <p:nvPr>
            <p:ph idx="1"/>
          </p:nvPr>
        </p:nvSpPr>
        <p:spPr>
          <a:xfrm>
            <a:off x="457200" y="1600200"/>
            <a:ext cx="4042792" cy="4997152"/>
          </a:xfrm>
        </p:spPr>
        <p:txBody>
          <a:bodyPr>
            <a:normAutofit lnSpcReduction="10000"/>
          </a:bodyPr>
          <a:lstStyle/>
          <a:p>
            <a:pPr marL="594360" indent="-457200"/>
            <a:r>
              <a:rPr lang="en-GB" dirty="0" smtClean="0">
                <a:latin typeface="+mj-lt"/>
              </a:rPr>
              <a:t>More </a:t>
            </a:r>
            <a:r>
              <a:rPr lang="en-GB" dirty="0">
                <a:latin typeface="+mj-lt"/>
              </a:rPr>
              <a:t>people voted in the final of American Idol than in the American Presidential </a:t>
            </a:r>
            <a:r>
              <a:rPr lang="en-GB" dirty="0" smtClean="0">
                <a:latin typeface="+mj-lt"/>
              </a:rPr>
              <a:t>Election.</a:t>
            </a:r>
          </a:p>
          <a:p>
            <a:pPr marL="594360" indent="-457200"/>
            <a:endParaRPr lang="en-GB" dirty="0" smtClean="0">
              <a:latin typeface="+mj-lt"/>
            </a:endParaRPr>
          </a:p>
          <a:p>
            <a:pPr marL="594360" indent="-457200"/>
            <a:r>
              <a:rPr lang="en-GB" dirty="0" smtClean="0">
                <a:latin typeface="+mj-lt"/>
              </a:rPr>
              <a:t>“I have a dream that my four little children…”</a:t>
            </a:r>
            <a:endParaRPr lang="en-GB" dirty="0">
              <a:latin typeface="+mj-lt"/>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05487" y="1412776"/>
            <a:ext cx="2466975" cy="1847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42253" y="4005064"/>
            <a:ext cx="1764290" cy="24721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199767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AFOREST</a:t>
            </a:r>
            <a:endParaRPr lang="en-GB" dirty="0"/>
          </a:p>
        </p:txBody>
      </p:sp>
      <p:sp>
        <p:nvSpPr>
          <p:cNvPr id="3" name="Content Placeholder 2"/>
          <p:cNvSpPr>
            <a:spLocks noGrp="1"/>
          </p:cNvSpPr>
          <p:nvPr>
            <p:ph idx="1"/>
          </p:nvPr>
        </p:nvSpPr>
        <p:spPr/>
        <p:txBody>
          <a:bodyPr>
            <a:normAutofit/>
          </a:bodyPr>
          <a:lstStyle/>
          <a:p>
            <a:r>
              <a:rPr lang="en-GB" dirty="0" smtClean="0"/>
              <a:t>A:	Alliteration, antithesis and appeal to audience directly.</a:t>
            </a:r>
          </a:p>
          <a:p>
            <a:r>
              <a:rPr lang="en-GB" dirty="0" smtClean="0"/>
              <a:t>F:	Facts, first person.</a:t>
            </a:r>
          </a:p>
          <a:p>
            <a:r>
              <a:rPr lang="en-GB" dirty="0" smtClean="0"/>
              <a:t>O:	Opinion, opposition needs to be criticised.</a:t>
            </a:r>
          </a:p>
        </p:txBody>
      </p:sp>
    </p:spTree>
    <p:extLst>
      <p:ext uri="{BB962C8B-B14F-4D97-AF65-F5344CB8AC3E}">
        <p14:creationId xmlns:p14="http://schemas.microsoft.com/office/powerpoint/2010/main" val="35729995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solidFill>
                  <a:schemeClr val="tx1"/>
                </a:solidFill>
              </a:rPr>
              <a:t>Opinion and Opposition Criticism</a:t>
            </a:r>
            <a:endParaRPr lang="en-GB" dirty="0">
              <a:solidFill>
                <a:schemeClr val="tx1"/>
              </a:solidFill>
            </a:endParaRPr>
          </a:p>
        </p:txBody>
      </p:sp>
      <p:sp>
        <p:nvSpPr>
          <p:cNvPr id="3" name="Content Placeholder 2"/>
          <p:cNvSpPr>
            <a:spLocks noGrp="1"/>
          </p:cNvSpPr>
          <p:nvPr>
            <p:ph idx="1"/>
          </p:nvPr>
        </p:nvSpPr>
        <p:spPr>
          <a:xfrm>
            <a:off x="179512" y="1484784"/>
            <a:ext cx="5904656" cy="5069160"/>
          </a:xfrm>
        </p:spPr>
        <p:txBody>
          <a:bodyPr>
            <a:normAutofit fontScale="85000" lnSpcReduction="20000"/>
          </a:bodyPr>
          <a:lstStyle/>
          <a:p>
            <a:pPr marL="594360" indent="-457200"/>
            <a:r>
              <a:rPr lang="en-GB" dirty="0" smtClean="0">
                <a:latin typeface="+mj-lt"/>
              </a:rPr>
              <a:t>Fox </a:t>
            </a:r>
            <a:r>
              <a:rPr lang="en-GB" dirty="0">
                <a:latin typeface="+mj-lt"/>
              </a:rPr>
              <a:t>hunting is disgusting and </a:t>
            </a:r>
            <a:r>
              <a:rPr lang="en-GB" dirty="0" smtClean="0">
                <a:latin typeface="+mj-lt"/>
              </a:rPr>
              <a:t>barbarous.</a:t>
            </a:r>
            <a:endParaRPr lang="en-GB" dirty="0">
              <a:latin typeface="+mj-lt"/>
            </a:endParaRPr>
          </a:p>
          <a:p>
            <a:pPr marL="594360" indent="-457200"/>
            <a:r>
              <a:rPr lang="en-GB" dirty="0" smtClean="0">
                <a:latin typeface="+mj-lt"/>
              </a:rPr>
              <a:t>Plastic </a:t>
            </a:r>
            <a:r>
              <a:rPr lang="en-GB" dirty="0">
                <a:latin typeface="+mj-lt"/>
              </a:rPr>
              <a:t>surgery should be free on the NHS to make ugly people easier on the </a:t>
            </a:r>
            <a:r>
              <a:rPr lang="en-GB" dirty="0" smtClean="0">
                <a:latin typeface="+mj-lt"/>
              </a:rPr>
              <a:t>eye.</a:t>
            </a:r>
            <a:endParaRPr lang="en-GB" dirty="0">
              <a:latin typeface="+mj-lt"/>
            </a:endParaRPr>
          </a:p>
          <a:p>
            <a:pPr marL="137160" indent="0">
              <a:buNone/>
            </a:pPr>
            <a:endParaRPr lang="en-GB" dirty="0" smtClean="0">
              <a:latin typeface="+mj-lt"/>
            </a:endParaRPr>
          </a:p>
          <a:p>
            <a:pPr marL="594360" indent="-457200"/>
            <a:r>
              <a:rPr lang="en-GB" dirty="0" smtClean="0">
                <a:latin typeface="+mj-lt"/>
              </a:rPr>
              <a:t>“Actually</a:t>
            </a:r>
            <a:r>
              <a:rPr lang="en-GB" dirty="0">
                <a:latin typeface="+mj-lt"/>
              </a:rPr>
              <a:t>, what we are finding out now is that the Labour leadership is so cynical, so blinded by hatred for Nick Clegg and the Lib Dems that they are not even willing to go along with what you would you would regard as the core principles of their </a:t>
            </a:r>
            <a:r>
              <a:rPr lang="en-GB" dirty="0" smtClean="0">
                <a:latin typeface="+mj-lt"/>
              </a:rPr>
              <a:t>party…”</a:t>
            </a:r>
            <a:endParaRPr lang="en-GB" dirty="0">
              <a:latin typeface="+mj-lt"/>
            </a:endParaRPr>
          </a:p>
        </p:txBody>
      </p:sp>
      <p:pic>
        <p:nvPicPr>
          <p:cNvPr id="410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72200" y="1514680"/>
            <a:ext cx="1981200" cy="198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50935" y="4077072"/>
            <a:ext cx="1905000" cy="190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3860587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AFOREST</a:t>
            </a:r>
            <a:endParaRPr lang="en-GB" dirty="0"/>
          </a:p>
        </p:txBody>
      </p:sp>
      <p:sp>
        <p:nvSpPr>
          <p:cNvPr id="3" name="Content Placeholder 2"/>
          <p:cNvSpPr>
            <a:spLocks noGrp="1"/>
          </p:cNvSpPr>
          <p:nvPr>
            <p:ph idx="1"/>
          </p:nvPr>
        </p:nvSpPr>
        <p:spPr/>
        <p:txBody>
          <a:bodyPr>
            <a:normAutofit/>
          </a:bodyPr>
          <a:lstStyle/>
          <a:p>
            <a:r>
              <a:rPr lang="en-GB" dirty="0" smtClean="0"/>
              <a:t>A:	Alliteration, antithesis and appeal to audience directly.</a:t>
            </a:r>
          </a:p>
          <a:p>
            <a:r>
              <a:rPr lang="en-GB" dirty="0" smtClean="0"/>
              <a:t>F:	Facts, first person.</a:t>
            </a:r>
          </a:p>
          <a:p>
            <a:r>
              <a:rPr lang="en-GB" dirty="0" smtClean="0"/>
              <a:t>O:	Opinion, opposition needs to be criticised.</a:t>
            </a:r>
          </a:p>
          <a:p>
            <a:r>
              <a:rPr lang="en-GB" dirty="0" smtClean="0"/>
              <a:t>R:	Rhetorical question, repetition, reasons, 	reader’s guilt/sympathy.</a:t>
            </a:r>
          </a:p>
          <a:p>
            <a:pPr marL="0" indent="0">
              <a:buNone/>
            </a:pPr>
            <a:endParaRPr lang="en-GB" dirty="0"/>
          </a:p>
        </p:txBody>
      </p:sp>
    </p:spTree>
    <p:extLst>
      <p:ext uri="{BB962C8B-B14F-4D97-AF65-F5344CB8AC3E}">
        <p14:creationId xmlns:p14="http://schemas.microsoft.com/office/powerpoint/2010/main" val="35729995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As a group, discuss and note down responses to the following:</a:t>
            </a:r>
            <a:endParaRPr lang="en-GB" dirty="0"/>
          </a:p>
        </p:txBody>
      </p:sp>
      <p:sp>
        <p:nvSpPr>
          <p:cNvPr id="3" name="Content Placeholder 2"/>
          <p:cNvSpPr>
            <a:spLocks noGrp="1"/>
          </p:cNvSpPr>
          <p:nvPr>
            <p:ph idx="1"/>
          </p:nvPr>
        </p:nvSpPr>
        <p:spPr/>
        <p:txBody>
          <a:bodyPr>
            <a:normAutofit lnSpcReduction="10000"/>
          </a:bodyPr>
          <a:lstStyle/>
          <a:p>
            <a:r>
              <a:rPr lang="en-GB" dirty="0" smtClean="0"/>
              <a:t>Were they effective? Why?</a:t>
            </a:r>
          </a:p>
          <a:p>
            <a:r>
              <a:rPr lang="en-GB" dirty="0" smtClean="0"/>
              <a:t>Did we agree with the speaker’s point of view?</a:t>
            </a:r>
          </a:p>
          <a:p>
            <a:r>
              <a:rPr lang="en-GB" dirty="0" smtClean="0"/>
              <a:t>If so, why?</a:t>
            </a:r>
          </a:p>
          <a:p>
            <a:r>
              <a:rPr lang="en-GB" dirty="0" smtClean="0"/>
              <a:t>What do you notice about the TONE used?</a:t>
            </a:r>
          </a:p>
          <a:p>
            <a:r>
              <a:rPr lang="en-GB" dirty="0" smtClean="0"/>
              <a:t>Can you think of any TECHNIQUES they used to engage or persuade us?</a:t>
            </a:r>
          </a:p>
          <a:p>
            <a:pPr marL="0" indent="0">
              <a:buNone/>
            </a:pPr>
            <a:endParaRPr lang="en-GB" dirty="0"/>
          </a:p>
          <a:p>
            <a:pPr marL="0" indent="0">
              <a:buNone/>
            </a:pPr>
            <a:r>
              <a:rPr lang="en-GB" dirty="0" smtClean="0"/>
              <a:t>Joss </a:t>
            </a:r>
            <a:r>
              <a:rPr lang="en-GB" dirty="0" err="1" smtClean="0"/>
              <a:t>Whedon</a:t>
            </a:r>
            <a:r>
              <a:rPr lang="en-GB" dirty="0" smtClean="0"/>
              <a:t>				Matt Santos</a:t>
            </a:r>
          </a:p>
          <a:p>
            <a:endParaRPr lang="en-GB" dirty="0"/>
          </a:p>
        </p:txBody>
      </p:sp>
    </p:spTree>
    <p:extLst>
      <p:ext uri="{BB962C8B-B14F-4D97-AF65-F5344CB8AC3E}">
        <p14:creationId xmlns:p14="http://schemas.microsoft.com/office/powerpoint/2010/main" val="111375375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solidFill>
                  <a:schemeClr val="tx1"/>
                </a:solidFill>
              </a:rPr>
              <a:t>Rhetorical Questions</a:t>
            </a:r>
            <a:endParaRPr lang="en-GB" dirty="0">
              <a:solidFill>
                <a:schemeClr val="tx1"/>
              </a:solidFill>
            </a:endParaRPr>
          </a:p>
        </p:txBody>
      </p:sp>
      <p:sp>
        <p:nvSpPr>
          <p:cNvPr id="3" name="Content Placeholder 2"/>
          <p:cNvSpPr>
            <a:spLocks noGrp="1"/>
          </p:cNvSpPr>
          <p:nvPr>
            <p:ph idx="1"/>
          </p:nvPr>
        </p:nvSpPr>
        <p:spPr/>
        <p:txBody>
          <a:bodyPr>
            <a:normAutofit fontScale="92500" lnSpcReduction="10000"/>
          </a:bodyPr>
          <a:lstStyle/>
          <a:p>
            <a:pPr marL="137160" indent="0">
              <a:buNone/>
            </a:pPr>
            <a:endParaRPr lang="en-GB" dirty="0" smtClean="0"/>
          </a:p>
          <a:p>
            <a:pPr marL="137160" indent="0">
              <a:buNone/>
            </a:pPr>
            <a:endParaRPr lang="en-GB" dirty="0"/>
          </a:p>
          <a:p>
            <a:pPr marL="137160" indent="0">
              <a:buNone/>
            </a:pPr>
            <a:endParaRPr lang="en-GB" dirty="0" smtClean="0"/>
          </a:p>
          <a:p>
            <a:pPr marL="137160" indent="0">
              <a:buNone/>
            </a:pPr>
            <a:endParaRPr lang="en-GB" dirty="0"/>
          </a:p>
          <a:p>
            <a:pPr marL="137160" indent="0">
              <a:buNone/>
            </a:pPr>
            <a:r>
              <a:rPr lang="en-GB" dirty="0" smtClean="0">
                <a:latin typeface="+mj-lt"/>
              </a:rPr>
              <a:t>Would anyone in their right mind queue for 12 hours to sing for half a minute on T.V.?</a:t>
            </a:r>
          </a:p>
          <a:p>
            <a:pPr marL="137160" indent="0">
              <a:buNone/>
            </a:pPr>
            <a:endParaRPr lang="en-GB" dirty="0">
              <a:latin typeface="+mj-lt"/>
            </a:endParaRPr>
          </a:p>
          <a:p>
            <a:pPr marL="137160" indent="0">
              <a:buNone/>
            </a:pPr>
            <a:r>
              <a:rPr lang="en-GB" dirty="0" smtClean="0">
                <a:latin typeface="+mj-lt"/>
              </a:rPr>
              <a:t>Who </a:t>
            </a:r>
            <a:r>
              <a:rPr lang="en-GB" dirty="0">
                <a:latin typeface="+mj-lt"/>
              </a:rPr>
              <a:t>wouldn’t have a shot at international fame and glory after singing for half a minute on T.V.?</a:t>
            </a: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29000" y="1295400"/>
            <a:ext cx="2286000" cy="1962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9060777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solidFill>
                  <a:schemeClr val="tx1"/>
                </a:solidFill>
              </a:rPr>
              <a:t>Repetition</a:t>
            </a:r>
            <a:endParaRPr lang="en-GB" dirty="0">
              <a:solidFill>
                <a:schemeClr val="tx1"/>
              </a:solidFill>
            </a:endParaRPr>
          </a:p>
        </p:txBody>
      </p:sp>
      <p:sp>
        <p:nvSpPr>
          <p:cNvPr id="3" name="Content Placeholder 2"/>
          <p:cNvSpPr>
            <a:spLocks noGrp="1"/>
          </p:cNvSpPr>
          <p:nvPr>
            <p:ph idx="1"/>
          </p:nvPr>
        </p:nvSpPr>
        <p:spPr/>
        <p:txBody>
          <a:bodyPr/>
          <a:lstStyle/>
          <a:p>
            <a:pPr marL="137160" indent="0">
              <a:buNone/>
            </a:pPr>
            <a:r>
              <a:rPr lang="en-GB" dirty="0">
                <a:latin typeface="+mj-lt"/>
              </a:rPr>
              <a:t>We shall fight on the beaches, we shall fight on the landing grounds, we shall fight in the fields and in the streets, we shall fight in the hills, we shall never </a:t>
            </a:r>
            <a:r>
              <a:rPr lang="en-GB" dirty="0" smtClean="0">
                <a:latin typeface="+mj-lt"/>
              </a:rPr>
              <a:t>surrender.</a:t>
            </a:r>
          </a:p>
          <a:p>
            <a:pPr marL="137160" indent="0">
              <a:buNone/>
            </a:pPr>
            <a:endParaRPr lang="en-GB" dirty="0">
              <a:latin typeface="+mj-lt"/>
            </a:endParaRP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62600" y="3733800"/>
            <a:ext cx="2933700" cy="28436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9600" y="4343400"/>
            <a:ext cx="2798763" cy="21098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757509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Reasons</a:t>
            </a:r>
            <a:br>
              <a:rPr lang="en-GB" dirty="0"/>
            </a:br>
            <a:r>
              <a:rPr lang="en-GB" sz="3100" dirty="0"/>
              <a:t>It is vital in a speech that you justify your actions.</a:t>
            </a:r>
            <a:r>
              <a:rPr lang="en-GB" dirty="0"/>
              <a:t/>
            </a:r>
            <a:br>
              <a:rPr lang="en-GB" dirty="0"/>
            </a:br>
            <a:endParaRPr lang="en-GB" dirty="0"/>
          </a:p>
        </p:txBody>
      </p:sp>
      <p:sp>
        <p:nvSpPr>
          <p:cNvPr id="3" name="Content Placeholder 2"/>
          <p:cNvSpPr>
            <a:spLocks noGrp="1"/>
          </p:cNvSpPr>
          <p:nvPr>
            <p:ph idx="1"/>
          </p:nvPr>
        </p:nvSpPr>
        <p:spPr>
          <a:xfrm>
            <a:off x="457200" y="1600200"/>
            <a:ext cx="4330824" cy="4525963"/>
          </a:xfrm>
        </p:spPr>
        <p:txBody>
          <a:bodyPr>
            <a:normAutofit fontScale="92500" lnSpcReduction="10000"/>
          </a:bodyPr>
          <a:lstStyle/>
          <a:p>
            <a:endParaRPr lang="en-GB" sz="3000" dirty="0"/>
          </a:p>
          <a:p>
            <a:pPr marL="0" indent="0">
              <a:buNone/>
            </a:pPr>
            <a:r>
              <a:rPr lang="en-GB" sz="2400" dirty="0" smtClean="0"/>
              <a:t>“Over </a:t>
            </a:r>
            <a:r>
              <a:rPr lang="en-GB" sz="2400" dirty="0"/>
              <a:t>the past decade, the number claiming Disability Living Allowance as a whole shot up from 2.5 million to 3.2 </a:t>
            </a:r>
            <a:r>
              <a:rPr lang="en-GB" sz="2400" dirty="0" smtClean="0"/>
              <a:t>million… And </a:t>
            </a:r>
            <a:r>
              <a:rPr lang="en-GB" sz="2400" dirty="0"/>
              <a:t>incredibly, half of new claimants never had to provide medical evidence. </a:t>
            </a:r>
            <a:r>
              <a:rPr lang="en-GB" sz="2400" dirty="0" smtClean="0"/>
              <a:t>When </a:t>
            </a:r>
            <a:r>
              <a:rPr lang="en-GB" sz="2400" dirty="0"/>
              <a:t>you know, as I do, how much help genuinely disabled people need, then you can’t just ignore it when the system isn’t working </a:t>
            </a:r>
            <a:r>
              <a:rPr lang="en-GB" sz="2400" dirty="0" smtClean="0"/>
              <a:t>properly… So </a:t>
            </a:r>
            <a:r>
              <a:rPr lang="en-GB" sz="2400" dirty="0"/>
              <a:t>we’re bringing in a system that’s fairer and simpler</a:t>
            </a:r>
            <a:r>
              <a:rPr lang="en-GB" sz="2400" dirty="0" smtClean="0"/>
              <a:t>.”</a:t>
            </a:r>
            <a:endParaRPr lang="en-GB" sz="2400" dirty="0"/>
          </a:p>
          <a:p>
            <a:endParaRPr lang="en-GB"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68144" y="2276872"/>
            <a:ext cx="2095500" cy="2790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6936404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Reader’s Guilt/Sympathy</a:t>
            </a:r>
            <a:br>
              <a:rPr lang="en-GB" dirty="0" smtClean="0"/>
            </a:br>
            <a:r>
              <a:rPr lang="en-GB" sz="3100" dirty="0" smtClean="0"/>
              <a:t>This appeals to the reader, or listener’s, emotions. You want your audience to react with feeling.</a:t>
            </a:r>
            <a:endParaRPr lang="en-GB" sz="3100" dirty="0"/>
          </a:p>
        </p:txBody>
      </p:sp>
      <p:sp>
        <p:nvSpPr>
          <p:cNvPr id="3" name="Content Placeholder 2"/>
          <p:cNvSpPr>
            <a:spLocks noGrp="1"/>
          </p:cNvSpPr>
          <p:nvPr>
            <p:ph idx="1"/>
          </p:nvPr>
        </p:nvSpPr>
        <p:spPr>
          <a:xfrm>
            <a:off x="467544" y="1916832"/>
            <a:ext cx="4186808" cy="4525963"/>
          </a:xfrm>
        </p:spPr>
        <p:txBody>
          <a:bodyPr>
            <a:normAutofit fontScale="77500" lnSpcReduction="20000"/>
          </a:bodyPr>
          <a:lstStyle/>
          <a:p>
            <a:pPr marL="0" indent="0">
              <a:buNone/>
            </a:pPr>
            <a:r>
              <a:rPr lang="en-GB" dirty="0" smtClean="0"/>
              <a:t>“Today </a:t>
            </a:r>
            <a:r>
              <a:rPr lang="en-GB" dirty="0"/>
              <a:t>for the first time in history, the largest group of Americans living in poverty are children. 1 in 5 children live in the most abject, dangerous, hopeless, back-breaking, gut-wrenching poverty any of us could imagine. 1 in 5, and they're </a:t>
            </a:r>
            <a:r>
              <a:rPr lang="en-GB" dirty="0" smtClean="0"/>
              <a:t>children… Let </a:t>
            </a:r>
            <a:r>
              <a:rPr lang="en-GB" dirty="0"/>
              <a:t>me put it this way: I voted against the bill because I didn't want to make it harder for people to buy milk</a:t>
            </a:r>
            <a:r>
              <a:rPr lang="en-GB" dirty="0" smtClean="0"/>
              <a:t>.”</a:t>
            </a:r>
            <a:endParaRPr lang="en-GB"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48064" y="2060848"/>
            <a:ext cx="3086100" cy="381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3750331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AFOREST</a:t>
            </a:r>
            <a:endParaRPr lang="en-GB" dirty="0"/>
          </a:p>
        </p:txBody>
      </p:sp>
      <p:sp>
        <p:nvSpPr>
          <p:cNvPr id="3" name="Content Placeholder 2"/>
          <p:cNvSpPr>
            <a:spLocks noGrp="1"/>
          </p:cNvSpPr>
          <p:nvPr>
            <p:ph idx="1"/>
          </p:nvPr>
        </p:nvSpPr>
        <p:spPr/>
        <p:txBody>
          <a:bodyPr>
            <a:normAutofit/>
          </a:bodyPr>
          <a:lstStyle/>
          <a:p>
            <a:r>
              <a:rPr lang="en-GB" dirty="0" smtClean="0"/>
              <a:t>A:	Alliteration, antithesis and appeal to audience directly.</a:t>
            </a:r>
          </a:p>
          <a:p>
            <a:r>
              <a:rPr lang="en-GB" dirty="0" smtClean="0"/>
              <a:t>F:	Facts, first person.</a:t>
            </a:r>
          </a:p>
          <a:p>
            <a:r>
              <a:rPr lang="en-GB" dirty="0" smtClean="0"/>
              <a:t>O:	Opinion, opposition needs to be criticised.</a:t>
            </a:r>
          </a:p>
          <a:p>
            <a:r>
              <a:rPr lang="en-GB" dirty="0" smtClean="0"/>
              <a:t>R:	Rhetorical question, repetition, reasons, 	reader’s guilt/sympathy.</a:t>
            </a:r>
          </a:p>
          <a:p>
            <a:r>
              <a:rPr lang="en-GB" dirty="0" smtClean="0"/>
              <a:t>E:	Emotive Language.</a:t>
            </a:r>
          </a:p>
        </p:txBody>
      </p:sp>
    </p:spTree>
    <p:extLst>
      <p:ext uri="{BB962C8B-B14F-4D97-AF65-F5344CB8AC3E}">
        <p14:creationId xmlns:p14="http://schemas.microsoft.com/office/powerpoint/2010/main" val="35729995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210146"/>
          </a:xfrm>
        </p:spPr>
        <p:txBody>
          <a:bodyPr/>
          <a:lstStyle/>
          <a:p>
            <a:r>
              <a:rPr lang="en-GB" dirty="0" smtClean="0">
                <a:solidFill>
                  <a:schemeClr val="tx1"/>
                </a:solidFill>
              </a:rPr>
              <a:t>Emotive Language </a:t>
            </a:r>
            <a:endParaRPr lang="en-GB" dirty="0">
              <a:solidFill>
                <a:schemeClr val="tx1"/>
              </a:solidFill>
            </a:endParaRPr>
          </a:p>
        </p:txBody>
      </p:sp>
      <p:sp>
        <p:nvSpPr>
          <p:cNvPr id="3" name="Content Placeholder 2"/>
          <p:cNvSpPr>
            <a:spLocks noGrp="1"/>
          </p:cNvSpPr>
          <p:nvPr>
            <p:ph idx="1"/>
          </p:nvPr>
        </p:nvSpPr>
        <p:spPr/>
        <p:txBody>
          <a:bodyPr>
            <a:normAutofit/>
          </a:bodyPr>
          <a:lstStyle/>
          <a:p>
            <a:pPr marL="137160" indent="0">
              <a:buNone/>
            </a:pPr>
            <a:endParaRPr lang="en-GB"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71800" y="1320856"/>
            <a:ext cx="3384376" cy="54521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81336725"/>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AFOREST</a:t>
            </a:r>
            <a:endParaRPr lang="en-GB" dirty="0"/>
          </a:p>
        </p:txBody>
      </p:sp>
      <p:sp>
        <p:nvSpPr>
          <p:cNvPr id="3" name="Content Placeholder 2"/>
          <p:cNvSpPr>
            <a:spLocks noGrp="1"/>
          </p:cNvSpPr>
          <p:nvPr>
            <p:ph idx="1"/>
          </p:nvPr>
        </p:nvSpPr>
        <p:spPr/>
        <p:txBody>
          <a:bodyPr>
            <a:normAutofit fontScale="92500" lnSpcReduction="10000"/>
          </a:bodyPr>
          <a:lstStyle/>
          <a:p>
            <a:r>
              <a:rPr lang="en-GB" dirty="0" smtClean="0"/>
              <a:t>A:	Alliteration, antithesis and appeal to audience directly.</a:t>
            </a:r>
          </a:p>
          <a:p>
            <a:r>
              <a:rPr lang="en-GB" dirty="0" smtClean="0"/>
              <a:t>F:	Facts, first person.</a:t>
            </a:r>
          </a:p>
          <a:p>
            <a:r>
              <a:rPr lang="en-GB" dirty="0" smtClean="0"/>
              <a:t>O:	Opinion, opposition needs to be criticised.</a:t>
            </a:r>
          </a:p>
          <a:p>
            <a:r>
              <a:rPr lang="en-GB" dirty="0" smtClean="0"/>
              <a:t>R:	Rhetorical question, repetition, reasons, 	reader’s guilt/sympathy.</a:t>
            </a:r>
          </a:p>
          <a:p>
            <a:r>
              <a:rPr lang="en-GB" dirty="0" smtClean="0"/>
              <a:t>E:	Emotive Language.</a:t>
            </a:r>
          </a:p>
          <a:p>
            <a:r>
              <a:rPr lang="en-GB" dirty="0" smtClean="0"/>
              <a:t>S:	Statistics, strong voice, sarcasm, short 	sentences.</a:t>
            </a:r>
          </a:p>
        </p:txBody>
      </p:sp>
    </p:spTree>
    <p:extLst>
      <p:ext uri="{BB962C8B-B14F-4D97-AF65-F5344CB8AC3E}">
        <p14:creationId xmlns:p14="http://schemas.microsoft.com/office/powerpoint/2010/main" val="35729995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solidFill>
                  <a:schemeClr val="tx1"/>
                </a:solidFill>
              </a:rPr>
              <a:t>STATISTICS</a:t>
            </a:r>
            <a:endParaRPr lang="en-GB" dirty="0">
              <a:solidFill>
                <a:schemeClr val="tx1"/>
              </a:solidFill>
            </a:endParaRPr>
          </a:p>
        </p:txBody>
      </p:sp>
      <p:sp>
        <p:nvSpPr>
          <p:cNvPr id="3" name="Content Placeholder 2"/>
          <p:cNvSpPr>
            <a:spLocks noGrp="1"/>
          </p:cNvSpPr>
          <p:nvPr>
            <p:ph idx="1"/>
          </p:nvPr>
        </p:nvSpPr>
        <p:spPr/>
        <p:txBody>
          <a:bodyPr numCol="2"/>
          <a:lstStyle/>
          <a:p>
            <a:pPr marL="137160" lvl="0" indent="0">
              <a:buNone/>
            </a:pPr>
            <a:endParaRPr lang="en-GB" dirty="0" smtClean="0">
              <a:latin typeface="+mj-lt"/>
            </a:endParaRPr>
          </a:p>
          <a:p>
            <a:pPr marL="137160" lvl="0" indent="0">
              <a:buNone/>
            </a:pPr>
            <a:endParaRPr lang="en-GB" dirty="0">
              <a:latin typeface="+mj-lt"/>
            </a:endParaRPr>
          </a:p>
          <a:p>
            <a:pPr marL="137160" lvl="0" indent="0">
              <a:buNone/>
            </a:pPr>
            <a:r>
              <a:rPr lang="en-GB" dirty="0" smtClean="0">
                <a:latin typeface="+mj-lt"/>
              </a:rPr>
              <a:t>Kills </a:t>
            </a:r>
            <a:r>
              <a:rPr lang="en-GB" dirty="0">
                <a:latin typeface="+mj-lt"/>
              </a:rPr>
              <a:t>99.99% of all </a:t>
            </a:r>
            <a:r>
              <a:rPr lang="en-GB" dirty="0" smtClean="0">
                <a:latin typeface="+mj-lt"/>
              </a:rPr>
              <a:t>germs</a:t>
            </a:r>
          </a:p>
          <a:p>
            <a:pPr marL="137160" lvl="0" indent="0">
              <a:buNone/>
            </a:pPr>
            <a:endParaRPr lang="en-GB" dirty="0">
              <a:latin typeface="+mj-lt"/>
            </a:endParaRPr>
          </a:p>
          <a:p>
            <a:pPr marL="137160" lvl="0" indent="0">
              <a:buNone/>
            </a:pPr>
            <a:r>
              <a:rPr lang="en-GB" dirty="0">
                <a:latin typeface="+mj-lt"/>
              </a:rPr>
              <a:t>9 out 10 cats prefer Whiskas </a:t>
            </a:r>
          </a:p>
          <a:p>
            <a:pPr marL="137160" indent="0">
              <a:buNone/>
            </a:pPr>
            <a:endParaRPr lang="en-GB" dirty="0"/>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19599" y="1524000"/>
            <a:ext cx="4437063" cy="4437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92989312"/>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Strong Voice</a:t>
            </a:r>
            <a:endParaRPr lang="en-GB" dirty="0"/>
          </a:p>
        </p:txBody>
      </p:sp>
      <p:sp>
        <p:nvSpPr>
          <p:cNvPr id="3" name="Content Placeholder 2"/>
          <p:cNvSpPr>
            <a:spLocks noGrp="1"/>
          </p:cNvSpPr>
          <p:nvPr>
            <p:ph idx="1"/>
          </p:nvPr>
        </p:nvSpPr>
        <p:spPr/>
        <p:txBody>
          <a:bodyPr/>
          <a:lstStyle/>
          <a:p>
            <a:pPr marL="0" indent="0">
              <a:buNone/>
            </a:pPr>
            <a:r>
              <a:rPr lang="en-GB" dirty="0" smtClean="0"/>
              <a:t>“In this room, when the President stands, nobody sits.”</a:t>
            </a:r>
            <a:endParaRPr lang="en-GB"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25577" y="2564904"/>
            <a:ext cx="3086100" cy="381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46487717"/>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Short Sentences</a:t>
            </a:r>
            <a:endParaRPr lang="en-GB" dirty="0"/>
          </a:p>
        </p:txBody>
      </p:sp>
      <p:sp>
        <p:nvSpPr>
          <p:cNvPr id="3" name="Content Placeholder 2"/>
          <p:cNvSpPr>
            <a:spLocks noGrp="1"/>
          </p:cNvSpPr>
          <p:nvPr>
            <p:ph idx="1"/>
          </p:nvPr>
        </p:nvSpPr>
        <p:spPr/>
        <p:txBody>
          <a:bodyPr/>
          <a:lstStyle/>
          <a:p>
            <a:pPr marL="0" indent="0" algn="ctr">
              <a:buNone/>
            </a:pPr>
            <a:r>
              <a:rPr lang="en-GB" dirty="0" smtClean="0"/>
              <a:t>“I have a dream.”</a:t>
            </a:r>
            <a:endParaRPr lang="en-GB"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75856" y="2564904"/>
            <a:ext cx="2714114" cy="38119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393359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Techniques</a:t>
            </a:r>
            <a:endParaRPr lang="en-GB" dirty="0"/>
          </a:p>
        </p:txBody>
      </p:sp>
      <p:sp>
        <p:nvSpPr>
          <p:cNvPr id="3" name="Content Placeholder 2"/>
          <p:cNvSpPr>
            <a:spLocks noGrp="1"/>
          </p:cNvSpPr>
          <p:nvPr>
            <p:ph idx="1"/>
          </p:nvPr>
        </p:nvSpPr>
        <p:spPr/>
        <p:txBody>
          <a:bodyPr/>
          <a:lstStyle/>
          <a:p>
            <a:r>
              <a:rPr lang="en-GB" dirty="0" smtClean="0"/>
              <a:t>What kind of techniques did the speakers use to engage us, or persuade us?</a:t>
            </a:r>
            <a:endParaRPr lang="en-GB" dirty="0"/>
          </a:p>
        </p:txBody>
      </p:sp>
    </p:spTree>
    <p:extLst>
      <p:ext uri="{BB962C8B-B14F-4D97-AF65-F5344CB8AC3E}">
        <p14:creationId xmlns:p14="http://schemas.microsoft.com/office/powerpoint/2010/main" val="920587293"/>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AFOREST</a:t>
            </a:r>
            <a:endParaRPr lang="en-GB" dirty="0"/>
          </a:p>
        </p:txBody>
      </p:sp>
      <p:sp>
        <p:nvSpPr>
          <p:cNvPr id="3" name="Content Placeholder 2"/>
          <p:cNvSpPr>
            <a:spLocks noGrp="1"/>
          </p:cNvSpPr>
          <p:nvPr>
            <p:ph idx="1"/>
          </p:nvPr>
        </p:nvSpPr>
        <p:spPr/>
        <p:txBody>
          <a:bodyPr>
            <a:normAutofit fontScale="92500" lnSpcReduction="20000"/>
          </a:bodyPr>
          <a:lstStyle/>
          <a:p>
            <a:r>
              <a:rPr lang="en-GB" dirty="0" smtClean="0"/>
              <a:t>A:	Alliteration, antithesis and appeal to audience directly.</a:t>
            </a:r>
          </a:p>
          <a:p>
            <a:r>
              <a:rPr lang="en-GB" dirty="0" smtClean="0"/>
              <a:t>F:	Facts, first person.</a:t>
            </a:r>
          </a:p>
          <a:p>
            <a:r>
              <a:rPr lang="en-GB" dirty="0" smtClean="0"/>
              <a:t>O:	Opinion, opposition needs to be criticised.</a:t>
            </a:r>
          </a:p>
          <a:p>
            <a:r>
              <a:rPr lang="en-GB" dirty="0" smtClean="0"/>
              <a:t>R:	Rhetorical question, repetition, reasons, 	reader’s guilt/sympathy.</a:t>
            </a:r>
          </a:p>
          <a:p>
            <a:r>
              <a:rPr lang="en-GB" dirty="0" smtClean="0"/>
              <a:t>E:	Emotive Language.</a:t>
            </a:r>
          </a:p>
          <a:p>
            <a:r>
              <a:rPr lang="en-GB" dirty="0" smtClean="0"/>
              <a:t>S:	Statistics, strong voice, sarcasm, short 	sentences.</a:t>
            </a:r>
          </a:p>
          <a:p>
            <a:r>
              <a:rPr lang="en-GB" dirty="0" smtClean="0"/>
              <a:t>T:	The Power of Three, threaten action.</a:t>
            </a:r>
            <a:endParaRPr lang="en-GB" dirty="0"/>
          </a:p>
        </p:txBody>
      </p:sp>
    </p:spTree>
    <p:extLst>
      <p:ext uri="{BB962C8B-B14F-4D97-AF65-F5344CB8AC3E}">
        <p14:creationId xmlns:p14="http://schemas.microsoft.com/office/powerpoint/2010/main" val="35729995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solidFill>
                  <a:schemeClr val="tx1"/>
                </a:solidFill>
              </a:rPr>
              <a:t>The Power of Three</a:t>
            </a:r>
            <a:endParaRPr lang="en-GB" dirty="0">
              <a:solidFill>
                <a:schemeClr val="tx1"/>
              </a:solidFill>
            </a:endParaRPr>
          </a:p>
        </p:txBody>
      </p:sp>
      <p:sp>
        <p:nvSpPr>
          <p:cNvPr id="3" name="Content Placeholder 2"/>
          <p:cNvSpPr>
            <a:spLocks noGrp="1"/>
          </p:cNvSpPr>
          <p:nvPr>
            <p:ph idx="1"/>
          </p:nvPr>
        </p:nvSpPr>
        <p:spPr>
          <a:xfrm>
            <a:off x="457200" y="1143000"/>
            <a:ext cx="8229600" cy="5166360"/>
          </a:xfrm>
        </p:spPr>
        <p:txBody>
          <a:bodyPr>
            <a:normAutofit fontScale="92500" lnSpcReduction="10000"/>
          </a:bodyPr>
          <a:lstStyle/>
          <a:p>
            <a:pPr marL="137160" indent="0" algn="ctr">
              <a:buNone/>
            </a:pPr>
            <a:endParaRPr lang="en-GB" dirty="0">
              <a:latin typeface="+mj-lt"/>
            </a:endParaRPr>
          </a:p>
          <a:p>
            <a:pPr marL="137160" indent="0" algn="ctr">
              <a:buNone/>
            </a:pPr>
            <a:endParaRPr lang="en-GB" dirty="0" smtClean="0">
              <a:latin typeface="+mj-lt"/>
            </a:endParaRPr>
          </a:p>
          <a:p>
            <a:pPr marL="137160" indent="0" algn="ctr">
              <a:buNone/>
            </a:pPr>
            <a:endParaRPr lang="en-GB" dirty="0">
              <a:latin typeface="+mj-lt"/>
            </a:endParaRPr>
          </a:p>
          <a:p>
            <a:pPr marL="137160" indent="0" algn="ctr">
              <a:buNone/>
            </a:pPr>
            <a:endParaRPr lang="en-GB" dirty="0" smtClean="0">
              <a:latin typeface="+mj-lt"/>
            </a:endParaRPr>
          </a:p>
          <a:p>
            <a:pPr marL="137160" indent="0">
              <a:buNone/>
            </a:pPr>
            <a:endParaRPr lang="en-GB" dirty="0" smtClean="0">
              <a:latin typeface="+mj-lt"/>
            </a:endParaRPr>
          </a:p>
          <a:p>
            <a:pPr marL="137160" indent="0" algn="ctr">
              <a:buNone/>
            </a:pPr>
            <a:r>
              <a:rPr lang="en-GB" dirty="0" smtClean="0">
                <a:latin typeface="+mj-lt"/>
              </a:rPr>
              <a:t>The </a:t>
            </a:r>
            <a:r>
              <a:rPr lang="en-GB" dirty="0">
                <a:latin typeface="+mj-lt"/>
              </a:rPr>
              <a:t>good, the bad and the </a:t>
            </a:r>
            <a:r>
              <a:rPr lang="en-GB" dirty="0" smtClean="0">
                <a:latin typeface="+mj-lt"/>
              </a:rPr>
              <a:t>ugly</a:t>
            </a:r>
          </a:p>
          <a:p>
            <a:pPr marL="137160" indent="0" algn="ctr">
              <a:buNone/>
            </a:pPr>
            <a:endParaRPr lang="en-GB" dirty="0">
              <a:latin typeface="+mj-lt"/>
            </a:endParaRPr>
          </a:p>
          <a:p>
            <a:pPr marL="137160" indent="0" algn="ctr">
              <a:buNone/>
            </a:pPr>
            <a:r>
              <a:rPr lang="en-GB" dirty="0" smtClean="0">
                <a:latin typeface="+mj-lt"/>
              </a:rPr>
              <a:t>Big</a:t>
            </a:r>
            <a:r>
              <a:rPr lang="en-GB" dirty="0">
                <a:latin typeface="+mj-lt"/>
              </a:rPr>
              <a:t>, bold and </a:t>
            </a:r>
            <a:r>
              <a:rPr lang="en-GB" dirty="0" smtClean="0">
                <a:latin typeface="+mj-lt"/>
              </a:rPr>
              <a:t>beautiful</a:t>
            </a:r>
          </a:p>
          <a:p>
            <a:pPr marL="137160" indent="0" algn="ctr">
              <a:buNone/>
            </a:pPr>
            <a:endParaRPr lang="en-GB" dirty="0">
              <a:latin typeface="+mj-lt"/>
            </a:endParaRPr>
          </a:p>
          <a:p>
            <a:pPr marL="137160" indent="0" algn="ctr">
              <a:buNone/>
            </a:pPr>
            <a:r>
              <a:rPr lang="en-GB" dirty="0" smtClean="0">
                <a:latin typeface="+mj-lt"/>
              </a:rPr>
              <a:t>“Education, education, education…”</a:t>
            </a:r>
            <a:endParaRPr lang="en-GB" dirty="0">
              <a:latin typeface="+mj-lt"/>
            </a:endParaRPr>
          </a:p>
          <a:p>
            <a:pPr marL="137160" indent="0">
              <a:buNone/>
            </a:pPr>
            <a:endParaRPr lang="en-GB" dirty="0">
              <a:latin typeface="+mj-lt"/>
            </a:endParaRPr>
          </a:p>
        </p:txBody>
      </p:sp>
      <p:pic>
        <p:nvPicPr>
          <p:cNvPr id="9218" name="Picture 2" descr="http://www.worldwideshoppingmall.co.uk/toys/images/products/meerkat-triplets.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19400" y="1744133"/>
            <a:ext cx="3333750" cy="19335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81417319"/>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Threaten </a:t>
            </a:r>
            <a:r>
              <a:rPr lang="en-GB" dirty="0" smtClean="0"/>
              <a:t>Action</a:t>
            </a:r>
            <a:endParaRPr lang="en-GB" dirty="0"/>
          </a:p>
        </p:txBody>
      </p:sp>
      <p:sp>
        <p:nvSpPr>
          <p:cNvPr id="3" name="Content Placeholder 2"/>
          <p:cNvSpPr>
            <a:spLocks noGrp="1"/>
          </p:cNvSpPr>
          <p:nvPr>
            <p:ph idx="1"/>
          </p:nvPr>
        </p:nvSpPr>
        <p:spPr>
          <a:xfrm>
            <a:off x="457200" y="1600200"/>
            <a:ext cx="4618856" cy="4853136"/>
          </a:xfrm>
        </p:spPr>
        <p:txBody>
          <a:bodyPr>
            <a:normAutofit/>
          </a:bodyPr>
          <a:lstStyle/>
          <a:p>
            <a:r>
              <a:rPr lang="en-GB" sz="2400" dirty="0" smtClean="0"/>
              <a:t>“I </a:t>
            </a:r>
            <a:r>
              <a:rPr lang="en-GB" sz="2400" dirty="0"/>
              <a:t>face this challenge with profound humility, and knowledge of my own limitations. But I also face it with limitless faith in the capacity of the American people. Because if we are willing to work for it, and fight for it, and believe in it, then I am absolutely certain that generations from now, we will be able to look back and tell our children that this was the moment</a:t>
            </a:r>
            <a:r>
              <a:rPr lang="en-GB" sz="2400" dirty="0" smtClean="0"/>
              <a:t>...”</a:t>
            </a:r>
            <a:endParaRPr lang="en-GB" sz="2400"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36096" y="1628800"/>
            <a:ext cx="2959596" cy="40223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95675645"/>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lstStyle/>
          <a:p>
            <a:endParaRPr lang="en-GB" dirty="0"/>
          </a:p>
        </p:txBody>
      </p:sp>
      <p:pic>
        <p:nvPicPr>
          <p:cNvPr id="174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7333"/>
            <a:ext cx="9144000" cy="69363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20636836"/>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323528" y="349505"/>
            <a:ext cx="8229600" cy="6754812"/>
          </a:xfrm>
        </p:spPr>
        <p:txBody>
          <a:bodyPr numCol="2">
            <a:normAutofit fontScale="92500" lnSpcReduction="20000"/>
          </a:bodyPr>
          <a:lstStyle/>
          <a:p>
            <a:pPr marL="137160" indent="0" algn="ctr">
              <a:buNone/>
            </a:pPr>
            <a:r>
              <a:rPr lang="en-GB" dirty="0" smtClean="0">
                <a:latin typeface="+mj-lt"/>
              </a:rPr>
              <a:t>Nuclear </a:t>
            </a:r>
            <a:r>
              <a:rPr lang="en-GB" dirty="0">
                <a:latin typeface="+mj-lt"/>
              </a:rPr>
              <a:t>war is destroying the world. There are bunkers positioned in key areas which guarantee survival. </a:t>
            </a:r>
            <a:endParaRPr lang="en-GB" dirty="0" smtClean="0">
              <a:latin typeface="+mj-lt"/>
            </a:endParaRPr>
          </a:p>
          <a:p>
            <a:pPr marL="137160" indent="0" algn="ctr">
              <a:buNone/>
            </a:pPr>
            <a:endParaRPr lang="en-GB" dirty="0">
              <a:latin typeface="+mj-lt"/>
            </a:endParaRPr>
          </a:p>
          <a:p>
            <a:pPr marL="137160" indent="0" algn="ctr">
              <a:buNone/>
            </a:pPr>
            <a:r>
              <a:rPr lang="en-GB" dirty="0" smtClean="0">
                <a:latin typeface="+mj-lt"/>
              </a:rPr>
              <a:t>Space </a:t>
            </a:r>
            <a:r>
              <a:rPr lang="en-GB" dirty="0">
                <a:latin typeface="+mj-lt"/>
              </a:rPr>
              <a:t>within these bunkers is severely limited. There is only space for three more people in your nearest bunker... But there are four people in your group</a:t>
            </a:r>
            <a:r>
              <a:rPr lang="en-GB" dirty="0" smtClean="0">
                <a:latin typeface="+mj-lt"/>
              </a:rPr>
              <a:t>.</a:t>
            </a:r>
          </a:p>
          <a:p>
            <a:pPr marL="137160" indent="0" algn="ctr">
              <a:buNone/>
            </a:pPr>
            <a:endParaRPr lang="en-GB" dirty="0">
              <a:latin typeface="+mj-lt"/>
            </a:endParaRPr>
          </a:p>
          <a:p>
            <a:pPr marL="137160" indent="0" algn="ctr">
              <a:buNone/>
            </a:pPr>
            <a:endParaRPr lang="en-GB" dirty="0">
              <a:latin typeface="+mj-lt"/>
            </a:endParaRPr>
          </a:p>
          <a:p>
            <a:endParaRPr lang="en-GB" dirty="0" smtClean="0"/>
          </a:p>
          <a:p>
            <a:endParaRPr lang="en-GB" dirty="0" smtClean="0"/>
          </a:p>
          <a:p>
            <a:pPr marL="0" indent="0">
              <a:buNone/>
            </a:pPr>
            <a:r>
              <a:rPr lang="en-GB" dirty="0" smtClean="0"/>
              <a:t>  </a:t>
            </a:r>
            <a:endParaRPr lang="en-GB" dirty="0"/>
          </a:p>
          <a:p>
            <a:endParaRPr lang="en-GB" dirty="0" smtClean="0"/>
          </a:p>
          <a:p>
            <a:endParaRPr lang="en-GB" dirty="0"/>
          </a:p>
          <a:p>
            <a:pPr marL="137160" indent="0">
              <a:buNone/>
            </a:pPr>
            <a:endParaRPr lang="en-GB" dirty="0" smtClean="0"/>
          </a:p>
          <a:p>
            <a:pPr marL="137160" indent="0">
              <a:buNone/>
            </a:pPr>
            <a:endParaRPr lang="en-GB" dirty="0"/>
          </a:p>
          <a:p>
            <a:pPr marL="137160" indent="0">
              <a:buNone/>
            </a:pPr>
            <a:endParaRPr lang="en-GB" dirty="0" smtClean="0"/>
          </a:p>
          <a:p>
            <a:pPr marL="137160" indent="0">
              <a:buNone/>
            </a:pPr>
            <a:endParaRPr lang="en-GB" dirty="0"/>
          </a:p>
          <a:p>
            <a:pPr marL="137160" indent="0">
              <a:buNone/>
            </a:pPr>
            <a:endParaRPr lang="en-GB" dirty="0" smtClean="0"/>
          </a:p>
          <a:p>
            <a:pPr marL="137160" indent="0" algn="r">
              <a:buNone/>
            </a:pPr>
            <a:r>
              <a:rPr lang="en-GB" dirty="0" smtClean="0">
                <a:latin typeface="+mj-lt"/>
              </a:rPr>
              <a:t>   If </a:t>
            </a:r>
            <a:r>
              <a:rPr lang="en-GB" dirty="0">
                <a:latin typeface="+mj-lt"/>
              </a:rPr>
              <a:t>you are left outside </a:t>
            </a:r>
            <a:r>
              <a:rPr lang="en-GB" dirty="0" smtClean="0">
                <a:latin typeface="+mj-lt"/>
              </a:rPr>
              <a:t>                 the </a:t>
            </a:r>
            <a:r>
              <a:rPr lang="en-GB" dirty="0">
                <a:latin typeface="+mj-lt"/>
              </a:rPr>
              <a:t>bunker you risk the chance of a painful death</a:t>
            </a:r>
          </a:p>
          <a:p>
            <a:pPr marL="137160" indent="0">
              <a:buNone/>
            </a:pPr>
            <a:endParaRPr lang="en-GB" dirty="0"/>
          </a:p>
        </p:txBody>
      </p:sp>
      <p:pic>
        <p:nvPicPr>
          <p:cNvPr id="184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92080" y="238548"/>
            <a:ext cx="3048000" cy="43172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58101394"/>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 y="321733"/>
            <a:ext cx="2105247" cy="2514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46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3276600"/>
            <a:ext cx="2234704" cy="3338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461"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46718" y="221721"/>
            <a:ext cx="3087707" cy="2521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462"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24600" y="3236118"/>
            <a:ext cx="2260573" cy="3419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2996704" y="2362200"/>
            <a:ext cx="1575296" cy="461665"/>
          </a:xfrm>
          <a:prstGeom prst="rect">
            <a:avLst/>
          </a:prstGeom>
          <a:noFill/>
        </p:spPr>
        <p:txBody>
          <a:bodyPr wrap="square" rtlCol="0">
            <a:spAutoFit/>
          </a:bodyPr>
          <a:lstStyle/>
          <a:p>
            <a:r>
              <a:rPr lang="en-GB" sz="2400" dirty="0" smtClean="0">
                <a:latin typeface="+mj-lt"/>
              </a:rPr>
              <a:t>DOCTOR</a:t>
            </a:r>
            <a:endParaRPr lang="en-GB" sz="2400" dirty="0">
              <a:latin typeface="+mj-lt"/>
            </a:endParaRPr>
          </a:p>
        </p:txBody>
      </p:sp>
      <p:sp>
        <p:nvSpPr>
          <p:cNvPr id="5" name="TextBox 4"/>
          <p:cNvSpPr txBox="1"/>
          <p:nvPr/>
        </p:nvSpPr>
        <p:spPr>
          <a:xfrm>
            <a:off x="3784352" y="321733"/>
            <a:ext cx="1778248" cy="461665"/>
          </a:xfrm>
          <a:prstGeom prst="rect">
            <a:avLst/>
          </a:prstGeom>
          <a:noFill/>
        </p:spPr>
        <p:txBody>
          <a:bodyPr wrap="square" rtlCol="0">
            <a:spAutoFit/>
          </a:bodyPr>
          <a:lstStyle/>
          <a:p>
            <a:r>
              <a:rPr lang="en-GB" sz="2400" dirty="0" smtClean="0">
                <a:latin typeface="+mj-lt"/>
              </a:rPr>
              <a:t>ENGINEER</a:t>
            </a:r>
            <a:endParaRPr lang="en-GB" sz="2400" dirty="0">
              <a:latin typeface="+mj-lt"/>
            </a:endParaRPr>
          </a:p>
        </p:txBody>
      </p:sp>
      <p:sp>
        <p:nvSpPr>
          <p:cNvPr id="6" name="TextBox 5"/>
          <p:cNvSpPr txBox="1"/>
          <p:nvPr/>
        </p:nvSpPr>
        <p:spPr>
          <a:xfrm>
            <a:off x="3124200" y="6019800"/>
            <a:ext cx="1752600" cy="461665"/>
          </a:xfrm>
          <a:prstGeom prst="rect">
            <a:avLst/>
          </a:prstGeom>
          <a:noFill/>
        </p:spPr>
        <p:txBody>
          <a:bodyPr wrap="square" rtlCol="0">
            <a:spAutoFit/>
          </a:bodyPr>
          <a:lstStyle/>
          <a:p>
            <a:r>
              <a:rPr lang="en-GB" sz="2400" dirty="0" smtClean="0">
                <a:latin typeface="+mj-lt"/>
              </a:rPr>
              <a:t>SOLDIER</a:t>
            </a:r>
            <a:endParaRPr lang="en-GB" sz="2400" dirty="0">
              <a:latin typeface="+mj-lt"/>
            </a:endParaRPr>
          </a:p>
        </p:txBody>
      </p:sp>
      <p:sp>
        <p:nvSpPr>
          <p:cNvPr id="7" name="TextBox 6"/>
          <p:cNvSpPr txBox="1"/>
          <p:nvPr/>
        </p:nvSpPr>
        <p:spPr>
          <a:xfrm>
            <a:off x="4495800" y="3236118"/>
            <a:ext cx="1676400" cy="461665"/>
          </a:xfrm>
          <a:prstGeom prst="rect">
            <a:avLst/>
          </a:prstGeom>
          <a:noFill/>
        </p:spPr>
        <p:txBody>
          <a:bodyPr wrap="square" rtlCol="0">
            <a:spAutoFit/>
          </a:bodyPr>
          <a:lstStyle/>
          <a:p>
            <a:r>
              <a:rPr lang="en-GB" sz="2400" dirty="0" smtClean="0">
                <a:latin typeface="+mj-lt"/>
              </a:rPr>
              <a:t>MUSICIAN</a:t>
            </a:r>
            <a:endParaRPr lang="en-GB" sz="2400" dirty="0">
              <a:latin typeface="+mj-lt"/>
            </a:endParaRPr>
          </a:p>
        </p:txBody>
      </p:sp>
    </p:spTree>
    <p:extLst>
      <p:ext uri="{BB962C8B-B14F-4D97-AF65-F5344CB8AC3E}">
        <p14:creationId xmlns:p14="http://schemas.microsoft.com/office/powerpoint/2010/main" val="868202678"/>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smtClean="0"/>
              <a:t>.</a:t>
            </a:r>
            <a:endParaRPr lang="en-GB" dirty="0"/>
          </a:p>
        </p:txBody>
      </p:sp>
      <p:sp>
        <p:nvSpPr>
          <p:cNvPr id="3" name="Content Placeholder 2"/>
          <p:cNvSpPr>
            <a:spLocks noGrp="1"/>
          </p:cNvSpPr>
          <p:nvPr>
            <p:ph idx="4294967295"/>
          </p:nvPr>
        </p:nvSpPr>
        <p:spPr>
          <a:xfrm>
            <a:off x="681037" y="1492788"/>
            <a:ext cx="8229600" cy="5257800"/>
          </a:xfrm>
        </p:spPr>
        <p:txBody>
          <a:bodyPr>
            <a:normAutofit lnSpcReduction="10000"/>
          </a:bodyPr>
          <a:lstStyle/>
          <a:p>
            <a:pPr marL="137160" indent="0">
              <a:buNone/>
            </a:pPr>
            <a:r>
              <a:rPr lang="en-GB" dirty="0"/>
              <a:t>	</a:t>
            </a:r>
            <a:endParaRPr lang="en-GB" dirty="0" smtClean="0"/>
          </a:p>
          <a:p>
            <a:pPr marL="137160" indent="0">
              <a:buNone/>
            </a:pPr>
            <a:endParaRPr lang="en-GB" dirty="0">
              <a:latin typeface="+mj-lt"/>
            </a:endParaRPr>
          </a:p>
          <a:p>
            <a:pPr marL="137160" indent="0">
              <a:buNone/>
            </a:pPr>
            <a:endParaRPr lang="en-GB" dirty="0" smtClean="0">
              <a:latin typeface="+mj-lt"/>
            </a:endParaRPr>
          </a:p>
          <a:p>
            <a:pPr marL="137160" indent="0" algn="ctr">
              <a:buNone/>
            </a:pPr>
            <a:r>
              <a:rPr lang="en-GB" dirty="0" smtClean="0">
                <a:latin typeface="+mj-lt"/>
              </a:rPr>
              <a:t>You </a:t>
            </a:r>
            <a:r>
              <a:rPr lang="en-GB" dirty="0">
                <a:latin typeface="+mj-lt"/>
              </a:rPr>
              <a:t>need to persuade the other people in your bunker to let you </a:t>
            </a:r>
            <a:r>
              <a:rPr lang="en-GB" dirty="0" smtClean="0">
                <a:latin typeface="+mj-lt"/>
              </a:rPr>
              <a:t>in.</a:t>
            </a:r>
          </a:p>
          <a:p>
            <a:pPr marL="137160" indent="0" algn="ctr">
              <a:buNone/>
            </a:pPr>
            <a:endParaRPr lang="en-GB" dirty="0">
              <a:latin typeface="+mj-lt"/>
            </a:endParaRPr>
          </a:p>
          <a:p>
            <a:pPr marL="137160" indent="0" algn="ctr">
              <a:buNone/>
            </a:pPr>
            <a:r>
              <a:rPr lang="en-GB" dirty="0">
                <a:latin typeface="+mj-lt"/>
              </a:rPr>
              <a:t>	</a:t>
            </a:r>
            <a:r>
              <a:rPr lang="en-GB" u="sng" dirty="0" smtClean="0">
                <a:latin typeface="+mj-lt"/>
              </a:rPr>
              <a:t>BUT</a:t>
            </a:r>
            <a:r>
              <a:rPr lang="en-GB" dirty="0" smtClean="0">
                <a:latin typeface="+mj-lt"/>
              </a:rPr>
              <a:t> you </a:t>
            </a:r>
            <a:r>
              <a:rPr lang="en-GB" dirty="0">
                <a:latin typeface="+mj-lt"/>
              </a:rPr>
              <a:t>should also persuade the other people in your bunker who they should keep </a:t>
            </a:r>
            <a:r>
              <a:rPr lang="en-GB" dirty="0" smtClean="0">
                <a:latin typeface="+mj-lt"/>
              </a:rPr>
              <a:t>OUT. </a:t>
            </a:r>
            <a:endParaRPr lang="en-GB" dirty="0">
              <a:latin typeface="+mj-lt"/>
            </a:endParaRPr>
          </a:p>
          <a:p>
            <a:pPr marL="137160" indent="0" algn="ctr">
              <a:buNone/>
            </a:pPr>
            <a:r>
              <a:rPr lang="en-GB" dirty="0" smtClean="0">
                <a:latin typeface="+mj-lt"/>
              </a:rPr>
              <a:t> </a:t>
            </a:r>
            <a:endParaRPr lang="en-GB" dirty="0">
              <a:latin typeface="+mj-lt"/>
            </a:endParaRPr>
          </a:p>
          <a:p>
            <a:endParaRPr lang="en-GB" dirty="0"/>
          </a:p>
        </p:txBody>
      </p:sp>
      <p:pic>
        <p:nvPicPr>
          <p:cNvPr id="204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29000" y="318911"/>
            <a:ext cx="2733675" cy="24498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58149838"/>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solidFill>
                  <a:schemeClr val="tx1"/>
                </a:solidFill>
              </a:rPr>
              <a:t>SOLDIER</a:t>
            </a:r>
            <a:endParaRPr lang="en-GB" dirty="0">
              <a:solidFill>
                <a:schemeClr val="tx1"/>
              </a:solidFill>
            </a:endParaRPr>
          </a:p>
        </p:txBody>
      </p:sp>
      <p:sp>
        <p:nvSpPr>
          <p:cNvPr id="3" name="Content Placeholder 2"/>
          <p:cNvSpPr>
            <a:spLocks noGrp="1"/>
          </p:cNvSpPr>
          <p:nvPr>
            <p:ph idx="1"/>
          </p:nvPr>
        </p:nvSpPr>
        <p:spPr>
          <a:xfrm>
            <a:off x="457200" y="3933056"/>
            <a:ext cx="8229600" cy="2664296"/>
          </a:xfrm>
        </p:spPr>
        <p:txBody>
          <a:bodyPr>
            <a:normAutofit fontScale="92500" lnSpcReduction="10000"/>
          </a:bodyPr>
          <a:lstStyle/>
          <a:p>
            <a:pPr marL="137160" indent="0">
              <a:buNone/>
            </a:pPr>
            <a:r>
              <a:rPr lang="en-GB" dirty="0" smtClean="0">
                <a:latin typeface="+mj-lt"/>
              </a:rPr>
              <a:t>Civilisation </a:t>
            </a:r>
            <a:r>
              <a:rPr lang="en-GB" dirty="0">
                <a:latin typeface="+mj-lt"/>
              </a:rPr>
              <a:t>as we know it is over. Who makes the rules now? Who is in charge? It’s times like these that the worst part of human nature kicks in. Self preservation. Survival of the fittest. Out there, as soon as the last bomb falls, it will be war. Pure, unadulterated terror and blood shed. </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75856" y="1340768"/>
            <a:ext cx="2381250" cy="1885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57087651"/>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solidFill>
                  <a:schemeClr val="tx1"/>
                </a:solidFill>
              </a:rPr>
              <a:t>SOLDIER</a:t>
            </a:r>
            <a:endParaRPr lang="en-GB" dirty="0">
              <a:solidFill>
                <a:schemeClr val="tx1"/>
              </a:solidFill>
            </a:endParaRPr>
          </a:p>
        </p:txBody>
      </p:sp>
      <p:sp>
        <p:nvSpPr>
          <p:cNvPr id="3" name="Content Placeholder 2"/>
          <p:cNvSpPr>
            <a:spLocks noGrp="1"/>
          </p:cNvSpPr>
          <p:nvPr>
            <p:ph idx="1"/>
          </p:nvPr>
        </p:nvSpPr>
        <p:spPr>
          <a:xfrm>
            <a:off x="3923928" y="1600200"/>
            <a:ext cx="4762872" cy="4525963"/>
          </a:xfrm>
        </p:spPr>
        <p:txBody>
          <a:bodyPr>
            <a:normAutofit fontScale="92500" lnSpcReduction="20000"/>
          </a:bodyPr>
          <a:lstStyle/>
          <a:p>
            <a:pPr marL="137160" indent="0">
              <a:buNone/>
            </a:pPr>
            <a:r>
              <a:rPr lang="en-GB" dirty="0">
                <a:latin typeface="+mj-lt"/>
              </a:rPr>
              <a:t>You need someone skilled in the art of survival. I am a strategist, a survivor, a saviour. Your saviour. When rival gangs start fighting to the death for superiority, you will need someone who can find you a path through the storm. Someone who can keep you safe and isn’t afraid of fighting to survive. That person is me. </a:t>
            </a:r>
          </a:p>
          <a:p>
            <a:endParaRPr lang="en-GB"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2343737"/>
            <a:ext cx="3027040" cy="2464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09843004"/>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solidFill>
                  <a:schemeClr val="tx1"/>
                </a:solidFill>
              </a:rPr>
              <a:t>SOLDIER</a:t>
            </a:r>
            <a:endParaRPr lang="en-GB">
              <a:solidFill>
                <a:schemeClr val="tx1"/>
              </a:solidFill>
            </a:endParaRPr>
          </a:p>
        </p:txBody>
      </p:sp>
      <p:sp>
        <p:nvSpPr>
          <p:cNvPr id="3" name="Content Placeholder 2"/>
          <p:cNvSpPr>
            <a:spLocks noGrp="1"/>
          </p:cNvSpPr>
          <p:nvPr>
            <p:ph idx="1"/>
          </p:nvPr>
        </p:nvSpPr>
        <p:spPr>
          <a:xfrm>
            <a:off x="4499992" y="1268760"/>
            <a:ext cx="4186808" cy="5256584"/>
          </a:xfrm>
        </p:spPr>
        <p:txBody>
          <a:bodyPr>
            <a:normAutofit fontScale="85000" lnSpcReduction="20000"/>
          </a:bodyPr>
          <a:lstStyle/>
          <a:p>
            <a:pPr marL="137160" indent="0">
              <a:buNone/>
            </a:pPr>
            <a:endParaRPr lang="en-GB" dirty="0" smtClean="0">
              <a:latin typeface="+mj-lt"/>
            </a:endParaRPr>
          </a:p>
          <a:p>
            <a:pPr marL="137160" indent="0">
              <a:buNone/>
            </a:pPr>
            <a:r>
              <a:rPr lang="en-GB" dirty="0" smtClean="0">
                <a:latin typeface="+mj-lt"/>
              </a:rPr>
              <a:t>And </a:t>
            </a:r>
            <a:r>
              <a:rPr lang="en-GB" dirty="0">
                <a:latin typeface="+mj-lt"/>
              </a:rPr>
              <a:t>yet what need do you have for musicians? What musical instruments do you possibly imagine could have survived this nuclear war? And even if a half broken fiddle is found among the wreckage, what purpose will it serve for us? This is not a time for harmonies or harmonicas. This is a time for survival. Keep the musician </a:t>
            </a:r>
            <a:r>
              <a:rPr lang="en-GB" dirty="0" smtClean="0">
                <a:latin typeface="+mj-lt"/>
              </a:rPr>
              <a:t>out!</a:t>
            </a:r>
            <a:endParaRPr lang="en-GB" dirty="0">
              <a:latin typeface="+mj-lt"/>
            </a:endParaRP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2276872"/>
            <a:ext cx="4105275" cy="2857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8299479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AFOREST</a:t>
            </a:r>
            <a:endParaRPr lang="en-GB" dirty="0"/>
          </a:p>
        </p:txBody>
      </p:sp>
      <p:sp>
        <p:nvSpPr>
          <p:cNvPr id="3" name="Content Placeholder 2"/>
          <p:cNvSpPr>
            <a:spLocks noGrp="1"/>
          </p:cNvSpPr>
          <p:nvPr>
            <p:ph idx="1"/>
          </p:nvPr>
        </p:nvSpPr>
        <p:spPr/>
        <p:txBody>
          <a:bodyPr>
            <a:normAutofit fontScale="92500" lnSpcReduction="20000"/>
          </a:bodyPr>
          <a:lstStyle/>
          <a:p>
            <a:r>
              <a:rPr lang="en-GB" dirty="0" smtClean="0"/>
              <a:t>A:	Alliteration, antithesis and appeal to audience directly.</a:t>
            </a:r>
          </a:p>
          <a:p>
            <a:r>
              <a:rPr lang="en-GB" dirty="0" smtClean="0"/>
              <a:t>F:	Facts, first person.</a:t>
            </a:r>
          </a:p>
          <a:p>
            <a:r>
              <a:rPr lang="en-GB" dirty="0" smtClean="0"/>
              <a:t>O:	Opinion, opposition needs to be criticised.</a:t>
            </a:r>
          </a:p>
          <a:p>
            <a:r>
              <a:rPr lang="en-GB" dirty="0" smtClean="0"/>
              <a:t>R:	Rhetorical question, repetition, reasons, 	reader’s guilt/sympathy.</a:t>
            </a:r>
          </a:p>
          <a:p>
            <a:r>
              <a:rPr lang="en-GB" dirty="0" smtClean="0"/>
              <a:t>E:	Emotive Language.</a:t>
            </a:r>
          </a:p>
          <a:p>
            <a:r>
              <a:rPr lang="en-GB" dirty="0" smtClean="0"/>
              <a:t>S:	Statistics, strong voice, sarcasm, short 	sentences.</a:t>
            </a:r>
          </a:p>
          <a:p>
            <a:r>
              <a:rPr lang="en-GB" dirty="0" smtClean="0"/>
              <a:t>T:	The Power of Three, threaten action.</a:t>
            </a:r>
            <a:endParaRPr lang="en-GB" dirty="0"/>
          </a:p>
        </p:txBody>
      </p:sp>
    </p:spTree>
    <p:extLst>
      <p:ext uri="{BB962C8B-B14F-4D97-AF65-F5344CB8AC3E}">
        <p14:creationId xmlns:p14="http://schemas.microsoft.com/office/powerpoint/2010/main" val="12080742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Task</a:t>
            </a:r>
            <a:endParaRPr lang="en-GB" dirty="0"/>
          </a:p>
        </p:txBody>
      </p:sp>
      <p:sp>
        <p:nvSpPr>
          <p:cNvPr id="3" name="Content Placeholder 2"/>
          <p:cNvSpPr>
            <a:spLocks noGrp="1"/>
          </p:cNvSpPr>
          <p:nvPr>
            <p:ph idx="1"/>
          </p:nvPr>
        </p:nvSpPr>
        <p:spPr>
          <a:xfrm>
            <a:off x="457200" y="1268760"/>
            <a:ext cx="8229600" cy="5589240"/>
          </a:xfrm>
        </p:spPr>
        <p:txBody>
          <a:bodyPr>
            <a:normAutofit fontScale="85000" lnSpcReduction="10000"/>
          </a:bodyPr>
          <a:lstStyle/>
          <a:p>
            <a:r>
              <a:rPr lang="en-GB" dirty="0" smtClean="0"/>
              <a:t>You have FIVE MINUTES to prepare your notes individually.</a:t>
            </a:r>
          </a:p>
          <a:p>
            <a:endParaRPr lang="en-GB" dirty="0"/>
          </a:p>
          <a:p>
            <a:r>
              <a:rPr lang="en-GB" dirty="0" smtClean="0"/>
              <a:t>You must use AT LEAST FOUR of the persuasive techniques we have discussed.</a:t>
            </a:r>
          </a:p>
          <a:p>
            <a:endParaRPr lang="en-GB" dirty="0"/>
          </a:p>
          <a:p>
            <a:r>
              <a:rPr lang="en-GB" dirty="0"/>
              <a:t>If you do not use </a:t>
            </a:r>
            <a:r>
              <a:rPr lang="en-GB" dirty="0" smtClean="0"/>
              <a:t>AT LEAST FOUR </a:t>
            </a:r>
            <a:r>
              <a:rPr lang="en-GB" dirty="0"/>
              <a:t>of the techniques discussed, your place in the bunker is automatically forfeited to one of the other members of your group</a:t>
            </a:r>
            <a:r>
              <a:rPr lang="en-GB" dirty="0" smtClean="0"/>
              <a:t>.</a:t>
            </a:r>
          </a:p>
          <a:p>
            <a:endParaRPr lang="en-GB" dirty="0"/>
          </a:p>
          <a:p>
            <a:r>
              <a:rPr lang="en-GB" dirty="0" smtClean="0"/>
              <a:t>After completing your notes, you have TWO MINUTES EACH to persuade the others to let you take the last place in the bunker.</a:t>
            </a:r>
          </a:p>
          <a:p>
            <a:endParaRPr lang="en-GB" dirty="0"/>
          </a:p>
        </p:txBody>
      </p:sp>
    </p:spTree>
    <p:extLst>
      <p:ext uri="{BB962C8B-B14F-4D97-AF65-F5344CB8AC3E}">
        <p14:creationId xmlns:p14="http://schemas.microsoft.com/office/powerpoint/2010/main" val="1513232568"/>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Task</a:t>
            </a:r>
            <a:endParaRPr lang="en-GB" dirty="0"/>
          </a:p>
        </p:txBody>
      </p:sp>
      <p:sp>
        <p:nvSpPr>
          <p:cNvPr id="3" name="Content Placeholder 2"/>
          <p:cNvSpPr>
            <a:spLocks noGrp="1"/>
          </p:cNvSpPr>
          <p:nvPr>
            <p:ph idx="1"/>
          </p:nvPr>
        </p:nvSpPr>
        <p:spPr/>
        <p:txBody>
          <a:bodyPr/>
          <a:lstStyle/>
          <a:p>
            <a:r>
              <a:rPr lang="en-GB" dirty="0" smtClean="0"/>
              <a:t>Who won? </a:t>
            </a:r>
          </a:p>
          <a:p>
            <a:endParaRPr lang="en-GB" dirty="0"/>
          </a:p>
          <a:p>
            <a:r>
              <a:rPr lang="en-GB" dirty="0" smtClean="0"/>
              <a:t>In your groups, discuss who you believe best used persuasive techniques in their speech.</a:t>
            </a:r>
          </a:p>
          <a:p>
            <a:endParaRPr lang="en-GB" dirty="0"/>
          </a:p>
          <a:p>
            <a:pPr marL="0" indent="0" algn="ctr">
              <a:buNone/>
            </a:pPr>
            <a:r>
              <a:rPr lang="en-GB" b="1" dirty="0" smtClean="0"/>
              <a:t>YOU HAVE TWO MINUTES</a:t>
            </a:r>
            <a:endParaRPr lang="en-GB" b="1" dirty="0"/>
          </a:p>
        </p:txBody>
      </p:sp>
    </p:spTree>
    <p:extLst>
      <p:ext uri="{BB962C8B-B14F-4D97-AF65-F5344CB8AC3E}">
        <p14:creationId xmlns:p14="http://schemas.microsoft.com/office/powerpoint/2010/main" val="2775846578"/>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Starter</a:t>
            </a:r>
            <a:endParaRPr lang="en-GB" dirty="0"/>
          </a:p>
        </p:txBody>
      </p:sp>
      <p:sp>
        <p:nvSpPr>
          <p:cNvPr id="3" name="Content Placeholder 2"/>
          <p:cNvSpPr>
            <a:spLocks noGrp="1"/>
          </p:cNvSpPr>
          <p:nvPr>
            <p:ph idx="1"/>
          </p:nvPr>
        </p:nvSpPr>
        <p:spPr/>
        <p:txBody>
          <a:bodyPr anchor="ctr"/>
          <a:lstStyle/>
          <a:p>
            <a:r>
              <a:rPr lang="en-GB" dirty="0" smtClean="0"/>
              <a:t>Name and give examples of THREE persuasive techniques.</a:t>
            </a:r>
            <a:endParaRPr lang="en-GB" dirty="0"/>
          </a:p>
        </p:txBody>
      </p:sp>
    </p:spTree>
    <p:extLst>
      <p:ext uri="{BB962C8B-B14F-4D97-AF65-F5344CB8AC3E}">
        <p14:creationId xmlns:p14="http://schemas.microsoft.com/office/powerpoint/2010/main" val="3550217728"/>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GB"/>
          </a:p>
        </p:txBody>
      </p:sp>
      <p:sp>
        <p:nvSpPr>
          <p:cNvPr id="3" name="Subtitle 2"/>
          <p:cNvSpPr>
            <a:spLocks noGrp="1"/>
          </p:cNvSpPr>
          <p:nvPr>
            <p:ph type="subTitle" idx="1"/>
          </p:nvPr>
        </p:nvSpPr>
        <p:spPr/>
        <p:txBody>
          <a:bodyPr/>
          <a:lstStyle/>
          <a:p>
            <a:endParaRPr lang="en-GB"/>
          </a:p>
        </p:txBody>
      </p:sp>
      <p:pic>
        <p:nvPicPr>
          <p:cNvPr id="4" name="Picture 3" descr="C:\Users\Kirsty\Pictures\forest.jpg"/>
          <p:cNvPicPr>
            <a:picLocks noChangeAspect="1" noChangeArrowheads="1"/>
          </p:cNvPicPr>
          <p:nvPr/>
        </p:nvPicPr>
        <p:blipFill>
          <a:blip r:embed="rId2" cstate="print"/>
          <a:srcRect/>
          <a:stretch>
            <a:fillRect/>
          </a:stretch>
        </p:blipFill>
        <p:spPr bwMode="auto">
          <a:xfrm>
            <a:off x="-115026" y="0"/>
            <a:ext cx="9374051" cy="6858000"/>
          </a:xfrm>
          <a:prstGeom prst="rect">
            <a:avLst/>
          </a:prstGeom>
          <a:noFill/>
        </p:spPr>
      </p:pic>
      <p:sp>
        <p:nvSpPr>
          <p:cNvPr id="5" name="TextBox 4"/>
          <p:cNvSpPr txBox="1"/>
          <p:nvPr/>
        </p:nvSpPr>
        <p:spPr>
          <a:xfrm>
            <a:off x="580176" y="620688"/>
            <a:ext cx="7416824" cy="5078313"/>
          </a:xfrm>
          <a:prstGeom prst="rect">
            <a:avLst/>
          </a:prstGeom>
          <a:noFill/>
        </p:spPr>
        <p:txBody>
          <a:bodyPr wrap="square" rtlCol="0">
            <a:spAutoFit/>
          </a:bodyPr>
          <a:lstStyle/>
          <a:p>
            <a:pPr algn="ctr"/>
            <a:r>
              <a:rPr lang="en-GB" sz="3600" b="1" u="sng" dirty="0" smtClean="0">
                <a:solidFill>
                  <a:srgbClr val="FF0066"/>
                </a:solidFill>
              </a:rPr>
              <a:t>Learning Intentions</a:t>
            </a:r>
          </a:p>
          <a:p>
            <a:endParaRPr lang="en-GB" sz="3600" dirty="0">
              <a:solidFill>
                <a:schemeClr val="bg1"/>
              </a:solidFill>
            </a:endParaRPr>
          </a:p>
          <a:p>
            <a:endParaRPr lang="en-GB" sz="3600" dirty="0" smtClean="0">
              <a:solidFill>
                <a:schemeClr val="bg1"/>
              </a:solidFill>
            </a:endParaRPr>
          </a:p>
          <a:p>
            <a:pPr marL="285750" indent="-285750">
              <a:buFont typeface="Arial" pitchFamily="34" charset="0"/>
              <a:buChar char="•"/>
            </a:pPr>
            <a:r>
              <a:rPr lang="en-GB" sz="3600" dirty="0" smtClean="0">
                <a:solidFill>
                  <a:schemeClr val="bg1"/>
                </a:solidFill>
              </a:rPr>
              <a:t>To develop our understanding of the persuasive techniques used in speeches.</a:t>
            </a:r>
          </a:p>
          <a:p>
            <a:pPr marL="285750" indent="-285750">
              <a:buFont typeface="Arial" pitchFamily="34" charset="0"/>
              <a:buChar char="•"/>
            </a:pPr>
            <a:endParaRPr lang="en-GB" sz="3600" dirty="0">
              <a:solidFill>
                <a:schemeClr val="bg1"/>
              </a:solidFill>
            </a:endParaRPr>
          </a:p>
          <a:p>
            <a:pPr marL="285750" indent="-285750">
              <a:buFont typeface="Arial" pitchFamily="34" charset="0"/>
              <a:buChar char="•"/>
            </a:pPr>
            <a:r>
              <a:rPr lang="en-GB" sz="3600" dirty="0" smtClean="0">
                <a:solidFill>
                  <a:schemeClr val="bg1"/>
                </a:solidFill>
              </a:rPr>
              <a:t>To explore how we can use these techniques to persuade others.</a:t>
            </a:r>
            <a:endParaRPr lang="en-GB" sz="3600" dirty="0">
              <a:solidFill>
                <a:schemeClr val="bg1"/>
              </a:solidFill>
            </a:endParaRPr>
          </a:p>
        </p:txBody>
      </p:sp>
    </p:spTree>
    <p:extLst>
      <p:ext uri="{BB962C8B-B14F-4D97-AF65-F5344CB8AC3E}">
        <p14:creationId xmlns:p14="http://schemas.microsoft.com/office/powerpoint/2010/main" val="628018372"/>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Analysing Speeches</a:t>
            </a:r>
            <a:endParaRPr lang="en-GB" dirty="0"/>
          </a:p>
        </p:txBody>
      </p:sp>
      <p:sp>
        <p:nvSpPr>
          <p:cNvPr id="3" name="Content Placeholder 2"/>
          <p:cNvSpPr>
            <a:spLocks noGrp="1"/>
          </p:cNvSpPr>
          <p:nvPr>
            <p:ph idx="1"/>
          </p:nvPr>
        </p:nvSpPr>
        <p:spPr/>
        <p:txBody>
          <a:bodyPr>
            <a:normAutofit lnSpcReduction="10000"/>
          </a:bodyPr>
          <a:lstStyle/>
          <a:p>
            <a:r>
              <a:rPr lang="en-GB" dirty="0" smtClean="0"/>
              <a:t>Watch the following extract from Barack Obama’s speech in June 2008.</a:t>
            </a:r>
          </a:p>
          <a:p>
            <a:endParaRPr lang="en-GB" dirty="0" smtClean="0"/>
          </a:p>
          <a:p>
            <a:pPr algn="ctr"/>
            <a:r>
              <a:rPr lang="en-GB" sz="1800" dirty="0">
                <a:hlinkClick r:id="rId2"/>
              </a:rPr>
              <a:t>http://</a:t>
            </a:r>
            <a:r>
              <a:rPr lang="en-GB" sz="1800" dirty="0" smtClean="0">
                <a:hlinkClick r:id="rId2"/>
              </a:rPr>
              <a:t>www.youtube.com/watch?v=dtL-1V3OZ0c</a:t>
            </a:r>
            <a:endParaRPr lang="en-GB" sz="1800" dirty="0" smtClean="0"/>
          </a:p>
          <a:p>
            <a:pPr algn="ctr"/>
            <a:endParaRPr lang="en-GB" sz="1800" dirty="0" smtClean="0"/>
          </a:p>
          <a:p>
            <a:r>
              <a:rPr lang="en-GB" dirty="0" smtClean="0"/>
              <a:t>Looking over the transcript, in pairs discuss and identify the persuasive techniques used.</a:t>
            </a:r>
          </a:p>
          <a:p>
            <a:pPr algn="ctr"/>
            <a:endParaRPr lang="en-GB" b="1" dirty="0"/>
          </a:p>
          <a:p>
            <a:pPr marL="0" indent="0" algn="ctr">
              <a:buNone/>
            </a:pPr>
            <a:r>
              <a:rPr lang="en-GB" b="1" dirty="0" smtClean="0"/>
              <a:t>YOU HAVE TEN MINUTES</a:t>
            </a:r>
            <a:endParaRPr lang="en-GB" b="1" dirty="0"/>
          </a:p>
        </p:txBody>
      </p:sp>
    </p:spTree>
    <p:extLst>
      <p:ext uri="{BB962C8B-B14F-4D97-AF65-F5344CB8AC3E}">
        <p14:creationId xmlns:p14="http://schemas.microsoft.com/office/powerpoint/2010/main" val="567294267"/>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0"/>
            <a:ext cx="9144000" cy="6858000"/>
          </a:xfrm>
        </p:spPr>
        <p:txBody>
          <a:bodyPr>
            <a:normAutofit fontScale="70000" lnSpcReduction="20000"/>
          </a:bodyPr>
          <a:lstStyle/>
          <a:p>
            <a:pPr marL="0" indent="0">
              <a:buNone/>
            </a:pPr>
            <a:endParaRPr lang="en-GB" dirty="0"/>
          </a:p>
          <a:p>
            <a:pPr marL="0" indent="0">
              <a:buNone/>
            </a:pPr>
            <a:r>
              <a:rPr lang="en-GB" dirty="0"/>
              <a:t>So it has been for every generation that faced down the greatest challenges and the most improbable odds to leave their children a world that's better, and kinder, and more just.</a:t>
            </a:r>
          </a:p>
          <a:p>
            <a:pPr marL="0" indent="0">
              <a:buNone/>
            </a:pPr>
            <a:r>
              <a:rPr lang="en-GB" dirty="0"/>
              <a:t>And so it must be for us. </a:t>
            </a:r>
          </a:p>
          <a:p>
            <a:pPr marL="0" indent="0">
              <a:buNone/>
            </a:pPr>
            <a:r>
              <a:rPr lang="en-GB" dirty="0"/>
              <a:t>America, this is our moment. This is our time. Our time to turn the page on the policies of the past. Our time to bring new energy and new ideas to the challenges we face. Our time to offer a new direction for the country we love.</a:t>
            </a:r>
          </a:p>
          <a:p>
            <a:pPr marL="0" indent="0">
              <a:buNone/>
            </a:pPr>
            <a:r>
              <a:rPr lang="en-GB" dirty="0"/>
              <a:t>The journey will be difficult. The road will be long. I face this challenge with profound humility, and knowledge of my own limitations. But I also face it with limitless faith in the capacity of the American people. Because if we are willing to work for it, and fight for it, and believe in it, then I am absolutely certain that generations from now, we will be able to look back and tell our children that this was the moment...</a:t>
            </a:r>
          </a:p>
          <a:p>
            <a:pPr marL="0" indent="0">
              <a:buNone/>
            </a:pPr>
            <a:r>
              <a:rPr lang="en-GB" dirty="0"/>
              <a:t>When we began to provide care for the sick and good jobs to the jobless; this was the moment when the rise of the oceans began to slow and our planet began to heal; this was the moment when we ended a war and secured our nation and restored our image as the last, best hope on Earth. </a:t>
            </a:r>
          </a:p>
          <a:p>
            <a:pPr marL="0" indent="0">
              <a:buNone/>
            </a:pPr>
            <a:r>
              <a:rPr lang="en-GB" dirty="0"/>
              <a:t>This was the moment — this was the time — when we came together to remake this great nation so that it may always reflect our very best selves, and our highest ideals. Thank you, God Bless you, and may God Bless the United States of America. </a:t>
            </a:r>
          </a:p>
          <a:p>
            <a:pPr marL="0" indent="0">
              <a:buNone/>
            </a:pPr>
            <a:endParaRPr lang="en-GB" dirty="0"/>
          </a:p>
          <a:p>
            <a:pPr marL="0" indent="0">
              <a:buNone/>
            </a:pPr>
            <a:endParaRPr lang="en-GB" dirty="0"/>
          </a:p>
          <a:p>
            <a:pPr marL="0" indent="0">
              <a:buNone/>
            </a:pPr>
            <a:endParaRPr lang="en-GB" dirty="0"/>
          </a:p>
        </p:txBody>
      </p:sp>
      <p:sp>
        <p:nvSpPr>
          <p:cNvPr id="4" name="Freeform 3"/>
          <p:cNvSpPr/>
          <p:nvPr/>
        </p:nvSpPr>
        <p:spPr>
          <a:xfrm>
            <a:off x="4572000" y="754380"/>
            <a:ext cx="560071" cy="34291"/>
          </a:xfrm>
          <a:custGeom>
            <a:avLst/>
            <a:gdLst/>
            <a:ahLst/>
            <a:cxnLst/>
            <a:rect l="0" t="0" r="0" b="0"/>
            <a:pathLst>
              <a:path w="560071" h="34291">
                <a:moveTo>
                  <a:pt x="22860" y="0"/>
                </a:moveTo>
                <a:lnTo>
                  <a:pt x="22860" y="0"/>
                </a:lnTo>
                <a:lnTo>
                  <a:pt x="11430" y="0"/>
                </a:lnTo>
                <a:lnTo>
                  <a:pt x="11430" y="0"/>
                </a:lnTo>
                <a:lnTo>
                  <a:pt x="11430" y="0"/>
                </a:lnTo>
                <a:lnTo>
                  <a:pt x="0" y="0"/>
                </a:lnTo>
                <a:lnTo>
                  <a:pt x="0" y="0"/>
                </a:lnTo>
                <a:lnTo>
                  <a:pt x="0" y="0"/>
                </a:lnTo>
                <a:lnTo>
                  <a:pt x="0" y="0"/>
                </a:lnTo>
                <a:lnTo>
                  <a:pt x="0" y="0"/>
                </a:lnTo>
                <a:lnTo>
                  <a:pt x="0" y="0"/>
                </a:lnTo>
                <a:lnTo>
                  <a:pt x="0" y="0"/>
                </a:lnTo>
                <a:lnTo>
                  <a:pt x="11430" y="0"/>
                </a:lnTo>
                <a:lnTo>
                  <a:pt x="11430" y="0"/>
                </a:lnTo>
                <a:lnTo>
                  <a:pt x="11430" y="0"/>
                </a:lnTo>
                <a:lnTo>
                  <a:pt x="11430" y="0"/>
                </a:lnTo>
                <a:lnTo>
                  <a:pt x="11430" y="0"/>
                </a:lnTo>
                <a:lnTo>
                  <a:pt x="22860" y="0"/>
                </a:lnTo>
                <a:lnTo>
                  <a:pt x="22860" y="0"/>
                </a:lnTo>
                <a:lnTo>
                  <a:pt x="34290" y="0"/>
                </a:lnTo>
                <a:lnTo>
                  <a:pt x="45720" y="0"/>
                </a:lnTo>
                <a:lnTo>
                  <a:pt x="45720" y="0"/>
                </a:lnTo>
                <a:lnTo>
                  <a:pt x="57150" y="0"/>
                </a:lnTo>
                <a:lnTo>
                  <a:pt x="68580" y="11430"/>
                </a:lnTo>
                <a:lnTo>
                  <a:pt x="80010" y="11430"/>
                </a:lnTo>
                <a:lnTo>
                  <a:pt x="80010" y="11430"/>
                </a:lnTo>
                <a:lnTo>
                  <a:pt x="102870" y="11430"/>
                </a:lnTo>
                <a:lnTo>
                  <a:pt x="114300" y="11430"/>
                </a:lnTo>
                <a:lnTo>
                  <a:pt x="125730" y="22860"/>
                </a:lnTo>
                <a:lnTo>
                  <a:pt x="137160" y="22860"/>
                </a:lnTo>
                <a:lnTo>
                  <a:pt x="148590" y="22860"/>
                </a:lnTo>
                <a:lnTo>
                  <a:pt x="171450" y="22860"/>
                </a:lnTo>
                <a:lnTo>
                  <a:pt x="182880" y="22860"/>
                </a:lnTo>
                <a:lnTo>
                  <a:pt x="194310" y="22860"/>
                </a:lnTo>
                <a:lnTo>
                  <a:pt x="205740" y="22860"/>
                </a:lnTo>
                <a:lnTo>
                  <a:pt x="217170" y="22860"/>
                </a:lnTo>
                <a:lnTo>
                  <a:pt x="228600" y="34290"/>
                </a:lnTo>
                <a:lnTo>
                  <a:pt x="240030" y="34290"/>
                </a:lnTo>
                <a:lnTo>
                  <a:pt x="251460" y="34290"/>
                </a:lnTo>
                <a:lnTo>
                  <a:pt x="262890" y="34290"/>
                </a:lnTo>
                <a:lnTo>
                  <a:pt x="274320" y="34290"/>
                </a:lnTo>
                <a:lnTo>
                  <a:pt x="297180" y="34290"/>
                </a:lnTo>
                <a:lnTo>
                  <a:pt x="308610" y="22860"/>
                </a:lnTo>
                <a:lnTo>
                  <a:pt x="320040" y="34290"/>
                </a:lnTo>
                <a:lnTo>
                  <a:pt x="331470" y="34290"/>
                </a:lnTo>
                <a:lnTo>
                  <a:pt x="342900" y="34290"/>
                </a:lnTo>
                <a:lnTo>
                  <a:pt x="354330" y="34290"/>
                </a:lnTo>
                <a:lnTo>
                  <a:pt x="365760" y="22860"/>
                </a:lnTo>
                <a:lnTo>
                  <a:pt x="377190" y="34290"/>
                </a:lnTo>
                <a:lnTo>
                  <a:pt x="388620" y="34290"/>
                </a:lnTo>
                <a:lnTo>
                  <a:pt x="400050" y="34290"/>
                </a:lnTo>
                <a:lnTo>
                  <a:pt x="411480" y="34290"/>
                </a:lnTo>
                <a:lnTo>
                  <a:pt x="422910" y="34290"/>
                </a:lnTo>
                <a:lnTo>
                  <a:pt x="434340" y="22860"/>
                </a:lnTo>
                <a:lnTo>
                  <a:pt x="434340" y="22860"/>
                </a:lnTo>
                <a:lnTo>
                  <a:pt x="445770" y="22860"/>
                </a:lnTo>
                <a:lnTo>
                  <a:pt x="457200" y="22860"/>
                </a:lnTo>
                <a:lnTo>
                  <a:pt x="468630" y="22860"/>
                </a:lnTo>
                <a:lnTo>
                  <a:pt x="480060" y="22860"/>
                </a:lnTo>
                <a:lnTo>
                  <a:pt x="491490" y="22860"/>
                </a:lnTo>
                <a:lnTo>
                  <a:pt x="491490" y="22860"/>
                </a:lnTo>
                <a:lnTo>
                  <a:pt x="502920" y="22860"/>
                </a:lnTo>
                <a:lnTo>
                  <a:pt x="514350" y="11430"/>
                </a:lnTo>
                <a:lnTo>
                  <a:pt x="514350" y="11430"/>
                </a:lnTo>
                <a:lnTo>
                  <a:pt x="514350" y="11430"/>
                </a:lnTo>
                <a:lnTo>
                  <a:pt x="525780" y="11430"/>
                </a:lnTo>
                <a:lnTo>
                  <a:pt x="537210" y="11430"/>
                </a:lnTo>
                <a:lnTo>
                  <a:pt x="537210" y="11430"/>
                </a:lnTo>
                <a:lnTo>
                  <a:pt x="548640" y="11430"/>
                </a:lnTo>
                <a:lnTo>
                  <a:pt x="548640" y="11430"/>
                </a:lnTo>
                <a:lnTo>
                  <a:pt x="548640" y="11430"/>
                </a:lnTo>
                <a:lnTo>
                  <a:pt x="548640" y="11430"/>
                </a:lnTo>
                <a:lnTo>
                  <a:pt x="560070" y="11430"/>
                </a:lnTo>
                <a:lnTo>
                  <a:pt x="560070" y="11430"/>
                </a:lnTo>
                <a:lnTo>
                  <a:pt x="560070" y="11430"/>
                </a:lnTo>
                <a:lnTo>
                  <a:pt x="560070" y="11430"/>
                </a:lnTo>
                <a:lnTo>
                  <a:pt x="560070" y="11430"/>
                </a:lnTo>
                <a:lnTo>
                  <a:pt x="560070" y="11430"/>
                </a:lnTo>
                <a:lnTo>
                  <a:pt x="560070" y="11430"/>
                </a:lnTo>
                <a:lnTo>
                  <a:pt x="560070" y="11430"/>
                </a:lnTo>
                <a:lnTo>
                  <a:pt x="560070" y="11430"/>
                </a:lnTo>
                <a:lnTo>
                  <a:pt x="560070" y="11430"/>
                </a:lnTo>
                <a:lnTo>
                  <a:pt x="560070" y="11430"/>
                </a:lnTo>
                <a:lnTo>
                  <a:pt x="560070" y="11430"/>
                </a:lnTo>
                <a:lnTo>
                  <a:pt x="560070" y="11430"/>
                </a:lnTo>
                <a:lnTo>
                  <a:pt x="560070" y="11430"/>
                </a:lnTo>
                <a:lnTo>
                  <a:pt x="560070" y="1143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5" name="Freeform 4"/>
          <p:cNvSpPr/>
          <p:nvPr/>
        </p:nvSpPr>
        <p:spPr>
          <a:xfrm>
            <a:off x="4572000" y="857250"/>
            <a:ext cx="1508761" cy="34291"/>
          </a:xfrm>
          <a:custGeom>
            <a:avLst/>
            <a:gdLst/>
            <a:ahLst/>
            <a:cxnLst/>
            <a:rect l="0" t="0" r="0" b="0"/>
            <a:pathLst>
              <a:path w="1508761" h="34291">
                <a:moveTo>
                  <a:pt x="0" y="22860"/>
                </a:moveTo>
                <a:lnTo>
                  <a:pt x="0" y="22860"/>
                </a:lnTo>
                <a:lnTo>
                  <a:pt x="0" y="22860"/>
                </a:lnTo>
                <a:lnTo>
                  <a:pt x="0" y="22860"/>
                </a:lnTo>
                <a:lnTo>
                  <a:pt x="0" y="22860"/>
                </a:lnTo>
                <a:lnTo>
                  <a:pt x="0" y="22860"/>
                </a:lnTo>
                <a:lnTo>
                  <a:pt x="11430" y="22860"/>
                </a:lnTo>
                <a:lnTo>
                  <a:pt x="22860" y="11430"/>
                </a:lnTo>
                <a:lnTo>
                  <a:pt x="22860" y="11430"/>
                </a:lnTo>
                <a:lnTo>
                  <a:pt x="34290" y="11430"/>
                </a:lnTo>
                <a:lnTo>
                  <a:pt x="34290" y="11430"/>
                </a:lnTo>
                <a:lnTo>
                  <a:pt x="45720" y="11430"/>
                </a:lnTo>
                <a:lnTo>
                  <a:pt x="57150" y="11430"/>
                </a:lnTo>
                <a:lnTo>
                  <a:pt x="68580" y="22860"/>
                </a:lnTo>
                <a:lnTo>
                  <a:pt x="80010" y="22860"/>
                </a:lnTo>
                <a:lnTo>
                  <a:pt x="80010" y="22860"/>
                </a:lnTo>
                <a:lnTo>
                  <a:pt x="91440" y="22860"/>
                </a:lnTo>
                <a:lnTo>
                  <a:pt x="102870" y="22860"/>
                </a:lnTo>
                <a:lnTo>
                  <a:pt x="114300" y="22860"/>
                </a:lnTo>
                <a:lnTo>
                  <a:pt x="125730" y="22860"/>
                </a:lnTo>
                <a:lnTo>
                  <a:pt x="137160" y="22860"/>
                </a:lnTo>
                <a:lnTo>
                  <a:pt x="148590" y="22860"/>
                </a:lnTo>
                <a:lnTo>
                  <a:pt x="160020" y="22860"/>
                </a:lnTo>
                <a:lnTo>
                  <a:pt x="171450" y="34290"/>
                </a:lnTo>
                <a:lnTo>
                  <a:pt x="182880" y="34290"/>
                </a:lnTo>
                <a:lnTo>
                  <a:pt x="194310" y="34290"/>
                </a:lnTo>
                <a:lnTo>
                  <a:pt x="205740" y="34290"/>
                </a:lnTo>
                <a:lnTo>
                  <a:pt x="217170" y="34290"/>
                </a:lnTo>
                <a:lnTo>
                  <a:pt x="228600" y="34290"/>
                </a:lnTo>
                <a:lnTo>
                  <a:pt x="251460" y="22860"/>
                </a:lnTo>
                <a:lnTo>
                  <a:pt x="262890" y="34290"/>
                </a:lnTo>
                <a:lnTo>
                  <a:pt x="274320" y="34290"/>
                </a:lnTo>
                <a:lnTo>
                  <a:pt x="285750" y="34290"/>
                </a:lnTo>
                <a:lnTo>
                  <a:pt x="297180" y="34290"/>
                </a:lnTo>
                <a:lnTo>
                  <a:pt x="308610" y="34290"/>
                </a:lnTo>
                <a:lnTo>
                  <a:pt x="331470" y="22860"/>
                </a:lnTo>
                <a:lnTo>
                  <a:pt x="342900" y="22860"/>
                </a:lnTo>
                <a:lnTo>
                  <a:pt x="354330" y="22860"/>
                </a:lnTo>
                <a:lnTo>
                  <a:pt x="365760" y="22860"/>
                </a:lnTo>
                <a:lnTo>
                  <a:pt x="377190" y="22860"/>
                </a:lnTo>
                <a:lnTo>
                  <a:pt x="388620" y="22860"/>
                </a:lnTo>
                <a:lnTo>
                  <a:pt x="411480" y="22860"/>
                </a:lnTo>
                <a:lnTo>
                  <a:pt x="422910" y="22860"/>
                </a:lnTo>
                <a:lnTo>
                  <a:pt x="434340" y="22860"/>
                </a:lnTo>
                <a:lnTo>
                  <a:pt x="457200" y="22860"/>
                </a:lnTo>
                <a:lnTo>
                  <a:pt x="468630" y="11430"/>
                </a:lnTo>
                <a:lnTo>
                  <a:pt x="480060" y="11430"/>
                </a:lnTo>
                <a:lnTo>
                  <a:pt x="502920" y="11430"/>
                </a:lnTo>
                <a:lnTo>
                  <a:pt x="514350" y="11430"/>
                </a:lnTo>
                <a:lnTo>
                  <a:pt x="525780" y="11430"/>
                </a:lnTo>
                <a:lnTo>
                  <a:pt x="548640" y="11430"/>
                </a:lnTo>
                <a:lnTo>
                  <a:pt x="560070" y="11430"/>
                </a:lnTo>
                <a:lnTo>
                  <a:pt x="582930" y="11430"/>
                </a:lnTo>
                <a:lnTo>
                  <a:pt x="605790" y="11430"/>
                </a:lnTo>
                <a:lnTo>
                  <a:pt x="617220" y="11430"/>
                </a:lnTo>
                <a:lnTo>
                  <a:pt x="640080" y="11430"/>
                </a:lnTo>
                <a:lnTo>
                  <a:pt x="662940" y="11430"/>
                </a:lnTo>
                <a:lnTo>
                  <a:pt x="685800" y="11430"/>
                </a:lnTo>
                <a:lnTo>
                  <a:pt x="708660" y="11430"/>
                </a:lnTo>
                <a:lnTo>
                  <a:pt x="731520" y="11430"/>
                </a:lnTo>
                <a:lnTo>
                  <a:pt x="742950" y="11430"/>
                </a:lnTo>
                <a:lnTo>
                  <a:pt x="765810" y="11430"/>
                </a:lnTo>
                <a:lnTo>
                  <a:pt x="788670" y="11430"/>
                </a:lnTo>
                <a:lnTo>
                  <a:pt x="811530" y="0"/>
                </a:lnTo>
                <a:lnTo>
                  <a:pt x="822960" y="0"/>
                </a:lnTo>
                <a:lnTo>
                  <a:pt x="845820" y="0"/>
                </a:lnTo>
                <a:lnTo>
                  <a:pt x="868680" y="0"/>
                </a:lnTo>
                <a:lnTo>
                  <a:pt x="891540" y="0"/>
                </a:lnTo>
                <a:lnTo>
                  <a:pt x="902970" y="0"/>
                </a:lnTo>
                <a:lnTo>
                  <a:pt x="925830" y="0"/>
                </a:lnTo>
                <a:lnTo>
                  <a:pt x="948690" y="0"/>
                </a:lnTo>
                <a:lnTo>
                  <a:pt x="971550" y="0"/>
                </a:lnTo>
                <a:lnTo>
                  <a:pt x="982980" y="0"/>
                </a:lnTo>
                <a:lnTo>
                  <a:pt x="1005840" y="0"/>
                </a:lnTo>
                <a:lnTo>
                  <a:pt x="1028700" y="0"/>
                </a:lnTo>
                <a:lnTo>
                  <a:pt x="1040130" y="0"/>
                </a:lnTo>
                <a:lnTo>
                  <a:pt x="1062990" y="0"/>
                </a:lnTo>
                <a:lnTo>
                  <a:pt x="1074420" y="0"/>
                </a:lnTo>
                <a:lnTo>
                  <a:pt x="1097280" y="0"/>
                </a:lnTo>
                <a:lnTo>
                  <a:pt x="1120140" y="0"/>
                </a:lnTo>
                <a:lnTo>
                  <a:pt x="1131570" y="0"/>
                </a:lnTo>
                <a:lnTo>
                  <a:pt x="1154430" y="0"/>
                </a:lnTo>
                <a:lnTo>
                  <a:pt x="1177290" y="0"/>
                </a:lnTo>
                <a:lnTo>
                  <a:pt x="1188720" y="0"/>
                </a:lnTo>
                <a:lnTo>
                  <a:pt x="1211580" y="0"/>
                </a:lnTo>
                <a:lnTo>
                  <a:pt x="1234440" y="0"/>
                </a:lnTo>
                <a:lnTo>
                  <a:pt x="1245870" y="0"/>
                </a:lnTo>
                <a:lnTo>
                  <a:pt x="1268730" y="0"/>
                </a:lnTo>
                <a:lnTo>
                  <a:pt x="1291590" y="0"/>
                </a:lnTo>
                <a:lnTo>
                  <a:pt x="1303020" y="0"/>
                </a:lnTo>
                <a:lnTo>
                  <a:pt x="1325880" y="0"/>
                </a:lnTo>
                <a:lnTo>
                  <a:pt x="1348740" y="0"/>
                </a:lnTo>
                <a:lnTo>
                  <a:pt x="1360170" y="0"/>
                </a:lnTo>
                <a:lnTo>
                  <a:pt x="1383030" y="0"/>
                </a:lnTo>
                <a:lnTo>
                  <a:pt x="1394460" y="0"/>
                </a:lnTo>
                <a:lnTo>
                  <a:pt x="1405890" y="0"/>
                </a:lnTo>
                <a:lnTo>
                  <a:pt x="1417320" y="0"/>
                </a:lnTo>
                <a:lnTo>
                  <a:pt x="1428750" y="0"/>
                </a:lnTo>
                <a:lnTo>
                  <a:pt x="1440180" y="0"/>
                </a:lnTo>
                <a:lnTo>
                  <a:pt x="1451610" y="11430"/>
                </a:lnTo>
                <a:lnTo>
                  <a:pt x="1451610" y="11430"/>
                </a:lnTo>
                <a:lnTo>
                  <a:pt x="1463040" y="11430"/>
                </a:lnTo>
                <a:lnTo>
                  <a:pt x="1463040" y="11430"/>
                </a:lnTo>
                <a:lnTo>
                  <a:pt x="1463040" y="11430"/>
                </a:lnTo>
                <a:lnTo>
                  <a:pt x="1463040" y="11430"/>
                </a:lnTo>
                <a:lnTo>
                  <a:pt x="1474470" y="11430"/>
                </a:lnTo>
                <a:lnTo>
                  <a:pt x="1463040" y="11430"/>
                </a:lnTo>
                <a:lnTo>
                  <a:pt x="1474470" y="11430"/>
                </a:lnTo>
                <a:lnTo>
                  <a:pt x="1474470" y="11430"/>
                </a:lnTo>
                <a:lnTo>
                  <a:pt x="1474470" y="11430"/>
                </a:lnTo>
                <a:lnTo>
                  <a:pt x="1474470" y="11430"/>
                </a:lnTo>
                <a:lnTo>
                  <a:pt x="1474470" y="11430"/>
                </a:lnTo>
                <a:lnTo>
                  <a:pt x="1474470" y="11430"/>
                </a:lnTo>
                <a:lnTo>
                  <a:pt x="1474470" y="11430"/>
                </a:lnTo>
                <a:lnTo>
                  <a:pt x="1474470" y="11430"/>
                </a:lnTo>
                <a:lnTo>
                  <a:pt x="1474470" y="11430"/>
                </a:lnTo>
                <a:lnTo>
                  <a:pt x="1474470" y="11430"/>
                </a:lnTo>
                <a:lnTo>
                  <a:pt x="1474470" y="11430"/>
                </a:lnTo>
                <a:lnTo>
                  <a:pt x="1474470" y="11430"/>
                </a:lnTo>
                <a:lnTo>
                  <a:pt x="1485900" y="11430"/>
                </a:lnTo>
                <a:lnTo>
                  <a:pt x="1485900" y="11430"/>
                </a:lnTo>
                <a:lnTo>
                  <a:pt x="1485900" y="11430"/>
                </a:lnTo>
                <a:lnTo>
                  <a:pt x="1497330" y="11430"/>
                </a:lnTo>
                <a:lnTo>
                  <a:pt x="1497330" y="11430"/>
                </a:lnTo>
                <a:lnTo>
                  <a:pt x="1497330" y="11430"/>
                </a:lnTo>
                <a:lnTo>
                  <a:pt x="1508760" y="11430"/>
                </a:lnTo>
                <a:lnTo>
                  <a:pt x="1508760" y="11430"/>
                </a:lnTo>
                <a:lnTo>
                  <a:pt x="1508760" y="11430"/>
                </a:lnTo>
                <a:lnTo>
                  <a:pt x="1508760" y="11430"/>
                </a:lnTo>
                <a:lnTo>
                  <a:pt x="1508760" y="11430"/>
                </a:lnTo>
                <a:lnTo>
                  <a:pt x="1508760" y="11430"/>
                </a:lnTo>
                <a:lnTo>
                  <a:pt x="1508760" y="11430"/>
                </a:lnTo>
                <a:lnTo>
                  <a:pt x="1508760" y="11430"/>
                </a:lnTo>
                <a:lnTo>
                  <a:pt x="1508760" y="11430"/>
                </a:lnTo>
                <a:lnTo>
                  <a:pt x="1508760" y="11430"/>
                </a:lnTo>
                <a:lnTo>
                  <a:pt x="1508760" y="11430"/>
                </a:lnTo>
                <a:lnTo>
                  <a:pt x="1508760" y="11430"/>
                </a:lnTo>
                <a:lnTo>
                  <a:pt x="1508760" y="11430"/>
                </a:lnTo>
                <a:lnTo>
                  <a:pt x="1508760" y="11430"/>
                </a:lnTo>
                <a:lnTo>
                  <a:pt x="1508760" y="11430"/>
                </a:lnTo>
                <a:lnTo>
                  <a:pt x="1508760" y="11430"/>
                </a:lnTo>
                <a:lnTo>
                  <a:pt x="1508760" y="11430"/>
                </a:lnTo>
                <a:lnTo>
                  <a:pt x="1508760" y="11430"/>
                </a:lnTo>
                <a:lnTo>
                  <a:pt x="1508760" y="1143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6" name="Freeform 5"/>
          <p:cNvSpPr/>
          <p:nvPr/>
        </p:nvSpPr>
        <p:spPr>
          <a:xfrm>
            <a:off x="4514850" y="960120"/>
            <a:ext cx="114301" cy="205741"/>
          </a:xfrm>
          <a:custGeom>
            <a:avLst/>
            <a:gdLst/>
            <a:ahLst/>
            <a:cxnLst/>
            <a:rect l="0" t="0" r="0" b="0"/>
            <a:pathLst>
              <a:path w="114301" h="205741">
                <a:moveTo>
                  <a:pt x="34290" y="22860"/>
                </a:moveTo>
                <a:lnTo>
                  <a:pt x="22860" y="22860"/>
                </a:lnTo>
                <a:lnTo>
                  <a:pt x="22860" y="34290"/>
                </a:lnTo>
                <a:lnTo>
                  <a:pt x="22860" y="34290"/>
                </a:lnTo>
                <a:lnTo>
                  <a:pt x="22860" y="45720"/>
                </a:lnTo>
                <a:lnTo>
                  <a:pt x="22860" y="57150"/>
                </a:lnTo>
                <a:lnTo>
                  <a:pt x="22860" y="80010"/>
                </a:lnTo>
                <a:lnTo>
                  <a:pt x="11430" y="91440"/>
                </a:lnTo>
                <a:lnTo>
                  <a:pt x="11430" y="114300"/>
                </a:lnTo>
                <a:lnTo>
                  <a:pt x="11430" y="137160"/>
                </a:lnTo>
                <a:lnTo>
                  <a:pt x="11430" y="148590"/>
                </a:lnTo>
                <a:lnTo>
                  <a:pt x="11430" y="171450"/>
                </a:lnTo>
                <a:lnTo>
                  <a:pt x="0" y="182880"/>
                </a:lnTo>
                <a:lnTo>
                  <a:pt x="0" y="194310"/>
                </a:lnTo>
                <a:lnTo>
                  <a:pt x="0" y="194310"/>
                </a:lnTo>
                <a:lnTo>
                  <a:pt x="0" y="205740"/>
                </a:lnTo>
                <a:lnTo>
                  <a:pt x="0" y="205740"/>
                </a:lnTo>
                <a:lnTo>
                  <a:pt x="0" y="194310"/>
                </a:lnTo>
                <a:lnTo>
                  <a:pt x="0" y="194310"/>
                </a:lnTo>
                <a:lnTo>
                  <a:pt x="0" y="182880"/>
                </a:lnTo>
                <a:lnTo>
                  <a:pt x="0" y="171450"/>
                </a:lnTo>
                <a:lnTo>
                  <a:pt x="11430" y="148590"/>
                </a:lnTo>
                <a:lnTo>
                  <a:pt x="11430" y="125730"/>
                </a:lnTo>
                <a:lnTo>
                  <a:pt x="11430" y="102870"/>
                </a:lnTo>
                <a:lnTo>
                  <a:pt x="22860" y="68580"/>
                </a:lnTo>
                <a:lnTo>
                  <a:pt x="34290" y="45720"/>
                </a:lnTo>
                <a:lnTo>
                  <a:pt x="34290" y="22860"/>
                </a:lnTo>
                <a:lnTo>
                  <a:pt x="45720" y="11430"/>
                </a:lnTo>
                <a:lnTo>
                  <a:pt x="57150" y="0"/>
                </a:lnTo>
                <a:lnTo>
                  <a:pt x="57150" y="0"/>
                </a:lnTo>
                <a:lnTo>
                  <a:pt x="68580" y="0"/>
                </a:lnTo>
                <a:lnTo>
                  <a:pt x="68580" y="11430"/>
                </a:lnTo>
                <a:lnTo>
                  <a:pt x="68580" y="22860"/>
                </a:lnTo>
                <a:lnTo>
                  <a:pt x="80010" y="34290"/>
                </a:lnTo>
                <a:lnTo>
                  <a:pt x="80010" y="57150"/>
                </a:lnTo>
                <a:lnTo>
                  <a:pt x="91440" y="91440"/>
                </a:lnTo>
                <a:lnTo>
                  <a:pt x="91440" y="114300"/>
                </a:lnTo>
                <a:lnTo>
                  <a:pt x="91440" y="137160"/>
                </a:lnTo>
                <a:lnTo>
                  <a:pt x="102870" y="148590"/>
                </a:lnTo>
                <a:lnTo>
                  <a:pt x="102870" y="171450"/>
                </a:lnTo>
                <a:lnTo>
                  <a:pt x="114300" y="171450"/>
                </a:lnTo>
                <a:lnTo>
                  <a:pt x="114300" y="182880"/>
                </a:lnTo>
                <a:lnTo>
                  <a:pt x="114300" y="182880"/>
                </a:lnTo>
                <a:lnTo>
                  <a:pt x="114300" y="182880"/>
                </a:lnTo>
                <a:lnTo>
                  <a:pt x="114300" y="18288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7" name="Freeform 6"/>
          <p:cNvSpPr/>
          <p:nvPr/>
        </p:nvSpPr>
        <p:spPr>
          <a:xfrm>
            <a:off x="4514850" y="1074420"/>
            <a:ext cx="68581" cy="22861"/>
          </a:xfrm>
          <a:custGeom>
            <a:avLst/>
            <a:gdLst/>
            <a:ahLst/>
            <a:cxnLst/>
            <a:rect l="0" t="0" r="0" b="0"/>
            <a:pathLst>
              <a:path w="68581" h="22861">
                <a:moveTo>
                  <a:pt x="0" y="22860"/>
                </a:moveTo>
                <a:lnTo>
                  <a:pt x="0" y="22860"/>
                </a:lnTo>
                <a:lnTo>
                  <a:pt x="0" y="22860"/>
                </a:lnTo>
                <a:lnTo>
                  <a:pt x="0" y="22860"/>
                </a:lnTo>
                <a:lnTo>
                  <a:pt x="11430" y="11430"/>
                </a:lnTo>
                <a:lnTo>
                  <a:pt x="11430" y="11430"/>
                </a:lnTo>
                <a:lnTo>
                  <a:pt x="22860" y="11430"/>
                </a:lnTo>
                <a:lnTo>
                  <a:pt x="45720" y="0"/>
                </a:lnTo>
                <a:lnTo>
                  <a:pt x="57150" y="0"/>
                </a:lnTo>
                <a:lnTo>
                  <a:pt x="68580" y="0"/>
                </a:lnTo>
                <a:lnTo>
                  <a:pt x="68580" y="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8" name="Freeform 7"/>
          <p:cNvSpPr/>
          <p:nvPr/>
        </p:nvSpPr>
        <p:spPr>
          <a:xfrm>
            <a:off x="4663440" y="1017270"/>
            <a:ext cx="102871" cy="240031"/>
          </a:xfrm>
          <a:custGeom>
            <a:avLst/>
            <a:gdLst/>
            <a:ahLst/>
            <a:cxnLst/>
            <a:rect l="0" t="0" r="0" b="0"/>
            <a:pathLst>
              <a:path w="102871" h="240031">
                <a:moveTo>
                  <a:pt x="11430" y="22860"/>
                </a:moveTo>
                <a:lnTo>
                  <a:pt x="11430" y="22860"/>
                </a:lnTo>
                <a:lnTo>
                  <a:pt x="11430" y="22860"/>
                </a:lnTo>
                <a:lnTo>
                  <a:pt x="11430" y="22860"/>
                </a:lnTo>
                <a:lnTo>
                  <a:pt x="11430" y="22860"/>
                </a:lnTo>
                <a:lnTo>
                  <a:pt x="11430" y="45720"/>
                </a:lnTo>
                <a:lnTo>
                  <a:pt x="11430" y="57150"/>
                </a:lnTo>
                <a:lnTo>
                  <a:pt x="11430" y="80010"/>
                </a:lnTo>
                <a:lnTo>
                  <a:pt x="11430" y="114300"/>
                </a:lnTo>
                <a:lnTo>
                  <a:pt x="11430" y="137160"/>
                </a:lnTo>
                <a:lnTo>
                  <a:pt x="11430" y="160020"/>
                </a:lnTo>
                <a:lnTo>
                  <a:pt x="11430" y="182880"/>
                </a:lnTo>
                <a:lnTo>
                  <a:pt x="11430" y="205740"/>
                </a:lnTo>
                <a:lnTo>
                  <a:pt x="11430" y="217170"/>
                </a:lnTo>
                <a:lnTo>
                  <a:pt x="11430" y="228600"/>
                </a:lnTo>
                <a:lnTo>
                  <a:pt x="11430" y="240030"/>
                </a:lnTo>
                <a:lnTo>
                  <a:pt x="11430" y="240030"/>
                </a:lnTo>
                <a:lnTo>
                  <a:pt x="11430" y="240030"/>
                </a:lnTo>
                <a:lnTo>
                  <a:pt x="11430" y="228600"/>
                </a:lnTo>
                <a:lnTo>
                  <a:pt x="11430" y="217170"/>
                </a:lnTo>
                <a:lnTo>
                  <a:pt x="11430" y="205740"/>
                </a:lnTo>
                <a:lnTo>
                  <a:pt x="0" y="182880"/>
                </a:lnTo>
                <a:lnTo>
                  <a:pt x="0" y="160020"/>
                </a:lnTo>
                <a:lnTo>
                  <a:pt x="0" y="137160"/>
                </a:lnTo>
                <a:lnTo>
                  <a:pt x="0" y="102870"/>
                </a:lnTo>
                <a:lnTo>
                  <a:pt x="11430" y="80010"/>
                </a:lnTo>
                <a:lnTo>
                  <a:pt x="11430" y="57150"/>
                </a:lnTo>
                <a:lnTo>
                  <a:pt x="22860" y="34290"/>
                </a:lnTo>
                <a:lnTo>
                  <a:pt x="34290" y="22860"/>
                </a:lnTo>
                <a:lnTo>
                  <a:pt x="45720" y="11430"/>
                </a:lnTo>
                <a:lnTo>
                  <a:pt x="57150" y="0"/>
                </a:lnTo>
                <a:lnTo>
                  <a:pt x="68580" y="0"/>
                </a:lnTo>
                <a:lnTo>
                  <a:pt x="80010" y="0"/>
                </a:lnTo>
                <a:lnTo>
                  <a:pt x="91440" y="11430"/>
                </a:lnTo>
                <a:lnTo>
                  <a:pt x="91440" y="22860"/>
                </a:lnTo>
                <a:lnTo>
                  <a:pt x="102870" y="34290"/>
                </a:lnTo>
                <a:lnTo>
                  <a:pt x="102870" y="57150"/>
                </a:lnTo>
                <a:lnTo>
                  <a:pt x="102870" y="68580"/>
                </a:lnTo>
                <a:lnTo>
                  <a:pt x="91440" y="80010"/>
                </a:lnTo>
                <a:lnTo>
                  <a:pt x="91440" y="80010"/>
                </a:lnTo>
                <a:lnTo>
                  <a:pt x="80010" y="91440"/>
                </a:lnTo>
                <a:lnTo>
                  <a:pt x="68580" y="91440"/>
                </a:lnTo>
                <a:lnTo>
                  <a:pt x="57150" y="91440"/>
                </a:lnTo>
                <a:lnTo>
                  <a:pt x="45720" y="91440"/>
                </a:lnTo>
                <a:lnTo>
                  <a:pt x="45720" y="91440"/>
                </a:lnTo>
                <a:lnTo>
                  <a:pt x="45720" y="9144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9" name="Freeform 8"/>
          <p:cNvSpPr/>
          <p:nvPr/>
        </p:nvSpPr>
        <p:spPr>
          <a:xfrm>
            <a:off x="4754880" y="1005840"/>
            <a:ext cx="91441" cy="217171"/>
          </a:xfrm>
          <a:custGeom>
            <a:avLst/>
            <a:gdLst/>
            <a:ahLst/>
            <a:cxnLst/>
            <a:rect l="0" t="0" r="0" b="0"/>
            <a:pathLst>
              <a:path w="91441" h="217171">
                <a:moveTo>
                  <a:pt x="22860" y="34290"/>
                </a:moveTo>
                <a:lnTo>
                  <a:pt x="22860" y="34290"/>
                </a:lnTo>
                <a:lnTo>
                  <a:pt x="22860" y="45720"/>
                </a:lnTo>
                <a:lnTo>
                  <a:pt x="22860" y="45720"/>
                </a:lnTo>
                <a:lnTo>
                  <a:pt x="22860" y="68580"/>
                </a:lnTo>
                <a:lnTo>
                  <a:pt x="22860" y="80010"/>
                </a:lnTo>
                <a:lnTo>
                  <a:pt x="22860" y="102870"/>
                </a:lnTo>
                <a:lnTo>
                  <a:pt x="22860" y="137160"/>
                </a:lnTo>
                <a:lnTo>
                  <a:pt x="22860" y="148590"/>
                </a:lnTo>
                <a:lnTo>
                  <a:pt x="22860" y="171450"/>
                </a:lnTo>
                <a:lnTo>
                  <a:pt x="22860" y="194310"/>
                </a:lnTo>
                <a:lnTo>
                  <a:pt x="22860" y="205740"/>
                </a:lnTo>
                <a:lnTo>
                  <a:pt x="22860" y="205740"/>
                </a:lnTo>
                <a:lnTo>
                  <a:pt x="11430" y="205740"/>
                </a:lnTo>
                <a:lnTo>
                  <a:pt x="11430" y="217170"/>
                </a:lnTo>
                <a:lnTo>
                  <a:pt x="11430" y="217170"/>
                </a:lnTo>
                <a:lnTo>
                  <a:pt x="11430" y="205740"/>
                </a:lnTo>
                <a:lnTo>
                  <a:pt x="11430" y="194310"/>
                </a:lnTo>
                <a:lnTo>
                  <a:pt x="11430" y="182880"/>
                </a:lnTo>
                <a:lnTo>
                  <a:pt x="11430" y="160020"/>
                </a:lnTo>
                <a:lnTo>
                  <a:pt x="11430" y="125730"/>
                </a:lnTo>
                <a:lnTo>
                  <a:pt x="0" y="91440"/>
                </a:lnTo>
                <a:lnTo>
                  <a:pt x="11430" y="68580"/>
                </a:lnTo>
                <a:lnTo>
                  <a:pt x="11430" y="34290"/>
                </a:lnTo>
                <a:lnTo>
                  <a:pt x="22860" y="22860"/>
                </a:lnTo>
                <a:lnTo>
                  <a:pt x="34290" y="11430"/>
                </a:lnTo>
                <a:lnTo>
                  <a:pt x="45720" y="0"/>
                </a:lnTo>
                <a:lnTo>
                  <a:pt x="57150" y="0"/>
                </a:lnTo>
                <a:lnTo>
                  <a:pt x="57150" y="0"/>
                </a:lnTo>
                <a:lnTo>
                  <a:pt x="68580" y="11430"/>
                </a:lnTo>
                <a:lnTo>
                  <a:pt x="80010" y="22860"/>
                </a:lnTo>
                <a:lnTo>
                  <a:pt x="91440" y="34290"/>
                </a:lnTo>
                <a:lnTo>
                  <a:pt x="91440" y="45720"/>
                </a:lnTo>
                <a:lnTo>
                  <a:pt x="91440" y="68580"/>
                </a:lnTo>
                <a:lnTo>
                  <a:pt x="91440" y="80010"/>
                </a:lnTo>
                <a:lnTo>
                  <a:pt x="91440" y="91440"/>
                </a:lnTo>
                <a:lnTo>
                  <a:pt x="80010" y="102870"/>
                </a:lnTo>
                <a:lnTo>
                  <a:pt x="68580" y="102870"/>
                </a:lnTo>
                <a:lnTo>
                  <a:pt x="57150" y="102870"/>
                </a:lnTo>
                <a:lnTo>
                  <a:pt x="45720" y="102870"/>
                </a:lnTo>
                <a:lnTo>
                  <a:pt x="45720" y="102870"/>
                </a:lnTo>
                <a:lnTo>
                  <a:pt x="45720" y="10287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0" name="Freeform 9"/>
          <p:cNvSpPr/>
          <p:nvPr/>
        </p:nvSpPr>
        <p:spPr>
          <a:xfrm>
            <a:off x="4869180" y="937260"/>
            <a:ext cx="491491" cy="354331"/>
          </a:xfrm>
          <a:custGeom>
            <a:avLst/>
            <a:gdLst/>
            <a:ahLst/>
            <a:cxnLst/>
            <a:rect l="0" t="0" r="0" b="0"/>
            <a:pathLst>
              <a:path w="491491" h="354331">
                <a:moveTo>
                  <a:pt x="0" y="148590"/>
                </a:moveTo>
                <a:lnTo>
                  <a:pt x="11430" y="148590"/>
                </a:lnTo>
                <a:lnTo>
                  <a:pt x="11430" y="148590"/>
                </a:lnTo>
                <a:lnTo>
                  <a:pt x="11430" y="148590"/>
                </a:lnTo>
                <a:lnTo>
                  <a:pt x="22860" y="148590"/>
                </a:lnTo>
                <a:lnTo>
                  <a:pt x="34290" y="148590"/>
                </a:lnTo>
                <a:lnTo>
                  <a:pt x="45720" y="137160"/>
                </a:lnTo>
                <a:lnTo>
                  <a:pt x="57150" y="137160"/>
                </a:lnTo>
                <a:lnTo>
                  <a:pt x="68580" y="125730"/>
                </a:lnTo>
                <a:lnTo>
                  <a:pt x="80010" y="114300"/>
                </a:lnTo>
                <a:lnTo>
                  <a:pt x="80010" y="102870"/>
                </a:lnTo>
                <a:lnTo>
                  <a:pt x="91440" y="91440"/>
                </a:lnTo>
                <a:lnTo>
                  <a:pt x="91440" y="80010"/>
                </a:lnTo>
                <a:lnTo>
                  <a:pt x="91440" y="68580"/>
                </a:lnTo>
                <a:lnTo>
                  <a:pt x="91440" y="68580"/>
                </a:lnTo>
                <a:lnTo>
                  <a:pt x="80010" y="68580"/>
                </a:lnTo>
                <a:lnTo>
                  <a:pt x="68580" y="68580"/>
                </a:lnTo>
                <a:lnTo>
                  <a:pt x="57150" y="68580"/>
                </a:lnTo>
                <a:lnTo>
                  <a:pt x="45720" y="80010"/>
                </a:lnTo>
                <a:lnTo>
                  <a:pt x="34290" y="102870"/>
                </a:lnTo>
                <a:lnTo>
                  <a:pt x="34290" y="114300"/>
                </a:lnTo>
                <a:lnTo>
                  <a:pt x="22860" y="125730"/>
                </a:lnTo>
                <a:lnTo>
                  <a:pt x="22860" y="148590"/>
                </a:lnTo>
                <a:lnTo>
                  <a:pt x="34290" y="148590"/>
                </a:lnTo>
                <a:lnTo>
                  <a:pt x="34290" y="160020"/>
                </a:lnTo>
                <a:lnTo>
                  <a:pt x="45720" y="160020"/>
                </a:lnTo>
                <a:lnTo>
                  <a:pt x="68580" y="160020"/>
                </a:lnTo>
                <a:lnTo>
                  <a:pt x="80010" y="160020"/>
                </a:lnTo>
                <a:lnTo>
                  <a:pt x="102870" y="148590"/>
                </a:lnTo>
                <a:lnTo>
                  <a:pt x="114300" y="137160"/>
                </a:lnTo>
                <a:lnTo>
                  <a:pt x="125730" y="125730"/>
                </a:lnTo>
                <a:lnTo>
                  <a:pt x="148590" y="114300"/>
                </a:lnTo>
                <a:lnTo>
                  <a:pt x="148590" y="102870"/>
                </a:lnTo>
                <a:lnTo>
                  <a:pt x="160020" y="91440"/>
                </a:lnTo>
                <a:lnTo>
                  <a:pt x="160020" y="80010"/>
                </a:lnTo>
                <a:lnTo>
                  <a:pt x="160020" y="80010"/>
                </a:lnTo>
                <a:lnTo>
                  <a:pt x="160020" y="80010"/>
                </a:lnTo>
                <a:lnTo>
                  <a:pt x="148590" y="80010"/>
                </a:lnTo>
                <a:lnTo>
                  <a:pt x="137160" y="91440"/>
                </a:lnTo>
                <a:lnTo>
                  <a:pt x="125730" y="102870"/>
                </a:lnTo>
                <a:lnTo>
                  <a:pt x="125730" y="114300"/>
                </a:lnTo>
                <a:lnTo>
                  <a:pt x="114300" y="125730"/>
                </a:lnTo>
                <a:lnTo>
                  <a:pt x="102870" y="148590"/>
                </a:lnTo>
                <a:lnTo>
                  <a:pt x="102870" y="148590"/>
                </a:lnTo>
                <a:lnTo>
                  <a:pt x="102870" y="160020"/>
                </a:lnTo>
                <a:lnTo>
                  <a:pt x="114300" y="160020"/>
                </a:lnTo>
                <a:lnTo>
                  <a:pt x="114300" y="160020"/>
                </a:lnTo>
                <a:lnTo>
                  <a:pt x="125730" y="148590"/>
                </a:lnTo>
                <a:lnTo>
                  <a:pt x="125730" y="148590"/>
                </a:lnTo>
                <a:lnTo>
                  <a:pt x="137160" y="137160"/>
                </a:lnTo>
                <a:lnTo>
                  <a:pt x="148590" y="125730"/>
                </a:lnTo>
                <a:lnTo>
                  <a:pt x="160020" y="125730"/>
                </a:lnTo>
                <a:lnTo>
                  <a:pt x="160020" y="125730"/>
                </a:lnTo>
                <a:lnTo>
                  <a:pt x="171450" y="125730"/>
                </a:lnTo>
                <a:lnTo>
                  <a:pt x="171450" y="125730"/>
                </a:lnTo>
                <a:lnTo>
                  <a:pt x="171450" y="137160"/>
                </a:lnTo>
                <a:lnTo>
                  <a:pt x="171450" y="137160"/>
                </a:lnTo>
                <a:lnTo>
                  <a:pt x="171450" y="160020"/>
                </a:lnTo>
                <a:lnTo>
                  <a:pt x="171450" y="160020"/>
                </a:lnTo>
                <a:lnTo>
                  <a:pt x="171450" y="171450"/>
                </a:lnTo>
                <a:lnTo>
                  <a:pt x="182880" y="171450"/>
                </a:lnTo>
                <a:lnTo>
                  <a:pt x="194310" y="182880"/>
                </a:lnTo>
                <a:lnTo>
                  <a:pt x="194310" y="171450"/>
                </a:lnTo>
                <a:lnTo>
                  <a:pt x="205740" y="171450"/>
                </a:lnTo>
                <a:lnTo>
                  <a:pt x="217170" y="160020"/>
                </a:lnTo>
                <a:lnTo>
                  <a:pt x="217170" y="148590"/>
                </a:lnTo>
                <a:lnTo>
                  <a:pt x="228600" y="137160"/>
                </a:lnTo>
                <a:lnTo>
                  <a:pt x="240030" y="114300"/>
                </a:lnTo>
                <a:lnTo>
                  <a:pt x="251460" y="91440"/>
                </a:lnTo>
                <a:lnTo>
                  <a:pt x="251460" y="68580"/>
                </a:lnTo>
                <a:lnTo>
                  <a:pt x="262890" y="45720"/>
                </a:lnTo>
                <a:lnTo>
                  <a:pt x="274320" y="22860"/>
                </a:lnTo>
                <a:lnTo>
                  <a:pt x="274320" y="11430"/>
                </a:lnTo>
                <a:lnTo>
                  <a:pt x="274320" y="0"/>
                </a:lnTo>
                <a:lnTo>
                  <a:pt x="274320" y="0"/>
                </a:lnTo>
                <a:lnTo>
                  <a:pt x="274320" y="11430"/>
                </a:lnTo>
                <a:lnTo>
                  <a:pt x="274320" y="22860"/>
                </a:lnTo>
                <a:lnTo>
                  <a:pt x="274320" y="45720"/>
                </a:lnTo>
                <a:lnTo>
                  <a:pt x="262890" y="68580"/>
                </a:lnTo>
                <a:lnTo>
                  <a:pt x="262890" y="102870"/>
                </a:lnTo>
                <a:lnTo>
                  <a:pt x="251460" y="125730"/>
                </a:lnTo>
                <a:lnTo>
                  <a:pt x="251460" y="137160"/>
                </a:lnTo>
                <a:lnTo>
                  <a:pt x="251460" y="160020"/>
                </a:lnTo>
                <a:lnTo>
                  <a:pt x="251460" y="160020"/>
                </a:lnTo>
                <a:lnTo>
                  <a:pt x="251460" y="171450"/>
                </a:lnTo>
                <a:lnTo>
                  <a:pt x="262890" y="171450"/>
                </a:lnTo>
                <a:lnTo>
                  <a:pt x="274320" y="160020"/>
                </a:lnTo>
                <a:lnTo>
                  <a:pt x="274320" y="160020"/>
                </a:lnTo>
                <a:lnTo>
                  <a:pt x="285750" y="148590"/>
                </a:lnTo>
                <a:lnTo>
                  <a:pt x="297180" y="125730"/>
                </a:lnTo>
                <a:lnTo>
                  <a:pt x="297180" y="114300"/>
                </a:lnTo>
                <a:lnTo>
                  <a:pt x="308610" y="91440"/>
                </a:lnTo>
                <a:lnTo>
                  <a:pt x="320040" y="91440"/>
                </a:lnTo>
                <a:lnTo>
                  <a:pt x="320040" y="80010"/>
                </a:lnTo>
                <a:lnTo>
                  <a:pt x="331470" y="91440"/>
                </a:lnTo>
                <a:lnTo>
                  <a:pt x="331470" y="91440"/>
                </a:lnTo>
                <a:lnTo>
                  <a:pt x="331470" y="102870"/>
                </a:lnTo>
                <a:lnTo>
                  <a:pt x="331470" y="114300"/>
                </a:lnTo>
                <a:lnTo>
                  <a:pt x="331470" y="137160"/>
                </a:lnTo>
                <a:lnTo>
                  <a:pt x="331470" y="137160"/>
                </a:lnTo>
                <a:lnTo>
                  <a:pt x="331470" y="148590"/>
                </a:lnTo>
                <a:lnTo>
                  <a:pt x="331470" y="160020"/>
                </a:lnTo>
                <a:lnTo>
                  <a:pt x="331470" y="160020"/>
                </a:lnTo>
                <a:lnTo>
                  <a:pt x="342900" y="160020"/>
                </a:lnTo>
                <a:lnTo>
                  <a:pt x="342900" y="148590"/>
                </a:lnTo>
                <a:lnTo>
                  <a:pt x="342900" y="148590"/>
                </a:lnTo>
                <a:lnTo>
                  <a:pt x="354330" y="137160"/>
                </a:lnTo>
                <a:lnTo>
                  <a:pt x="365760" y="125730"/>
                </a:lnTo>
                <a:lnTo>
                  <a:pt x="365760" y="114300"/>
                </a:lnTo>
                <a:lnTo>
                  <a:pt x="365760" y="102870"/>
                </a:lnTo>
                <a:lnTo>
                  <a:pt x="377190" y="102870"/>
                </a:lnTo>
                <a:lnTo>
                  <a:pt x="377190" y="114300"/>
                </a:lnTo>
                <a:lnTo>
                  <a:pt x="377190" y="114300"/>
                </a:lnTo>
                <a:lnTo>
                  <a:pt x="377190" y="125730"/>
                </a:lnTo>
                <a:lnTo>
                  <a:pt x="377190" y="137160"/>
                </a:lnTo>
                <a:lnTo>
                  <a:pt x="377190" y="148590"/>
                </a:lnTo>
                <a:lnTo>
                  <a:pt x="388620" y="160020"/>
                </a:lnTo>
                <a:lnTo>
                  <a:pt x="388620" y="160020"/>
                </a:lnTo>
                <a:lnTo>
                  <a:pt x="400050" y="171450"/>
                </a:lnTo>
                <a:lnTo>
                  <a:pt x="400050" y="160020"/>
                </a:lnTo>
                <a:lnTo>
                  <a:pt x="411480" y="160020"/>
                </a:lnTo>
                <a:lnTo>
                  <a:pt x="422910" y="160020"/>
                </a:lnTo>
                <a:lnTo>
                  <a:pt x="434340" y="148590"/>
                </a:lnTo>
                <a:lnTo>
                  <a:pt x="445770" y="137160"/>
                </a:lnTo>
                <a:lnTo>
                  <a:pt x="457200" y="125730"/>
                </a:lnTo>
                <a:lnTo>
                  <a:pt x="468630" y="114300"/>
                </a:lnTo>
                <a:lnTo>
                  <a:pt x="468630" y="102870"/>
                </a:lnTo>
                <a:lnTo>
                  <a:pt x="480060" y="80010"/>
                </a:lnTo>
                <a:lnTo>
                  <a:pt x="491490" y="80010"/>
                </a:lnTo>
                <a:lnTo>
                  <a:pt x="491490" y="68580"/>
                </a:lnTo>
                <a:lnTo>
                  <a:pt x="491490" y="68580"/>
                </a:lnTo>
                <a:lnTo>
                  <a:pt x="491490" y="68580"/>
                </a:lnTo>
                <a:lnTo>
                  <a:pt x="491490" y="68580"/>
                </a:lnTo>
                <a:lnTo>
                  <a:pt x="491490" y="68580"/>
                </a:lnTo>
                <a:lnTo>
                  <a:pt x="480060" y="57150"/>
                </a:lnTo>
                <a:lnTo>
                  <a:pt x="480060" y="68580"/>
                </a:lnTo>
                <a:lnTo>
                  <a:pt x="480060" y="68580"/>
                </a:lnTo>
                <a:lnTo>
                  <a:pt x="468630" y="80010"/>
                </a:lnTo>
                <a:lnTo>
                  <a:pt x="468630" y="91440"/>
                </a:lnTo>
                <a:lnTo>
                  <a:pt x="468630" y="102870"/>
                </a:lnTo>
                <a:lnTo>
                  <a:pt x="468630" y="125730"/>
                </a:lnTo>
                <a:lnTo>
                  <a:pt x="468630" y="148590"/>
                </a:lnTo>
                <a:lnTo>
                  <a:pt x="468630" y="171450"/>
                </a:lnTo>
                <a:lnTo>
                  <a:pt x="468630" y="205740"/>
                </a:lnTo>
                <a:lnTo>
                  <a:pt x="468630" y="228600"/>
                </a:lnTo>
                <a:lnTo>
                  <a:pt x="480060" y="262890"/>
                </a:lnTo>
                <a:lnTo>
                  <a:pt x="491490" y="285750"/>
                </a:lnTo>
                <a:lnTo>
                  <a:pt x="491490" y="297180"/>
                </a:lnTo>
                <a:lnTo>
                  <a:pt x="491490" y="320040"/>
                </a:lnTo>
                <a:lnTo>
                  <a:pt x="491490" y="331470"/>
                </a:lnTo>
                <a:lnTo>
                  <a:pt x="491490" y="342900"/>
                </a:lnTo>
                <a:lnTo>
                  <a:pt x="480060" y="354330"/>
                </a:lnTo>
                <a:lnTo>
                  <a:pt x="468630" y="354330"/>
                </a:lnTo>
                <a:lnTo>
                  <a:pt x="445770" y="354330"/>
                </a:lnTo>
                <a:lnTo>
                  <a:pt x="434340" y="342900"/>
                </a:lnTo>
                <a:lnTo>
                  <a:pt x="411480" y="342900"/>
                </a:lnTo>
                <a:lnTo>
                  <a:pt x="388620" y="331470"/>
                </a:lnTo>
                <a:lnTo>
                  <a:pt x="377190" y="320040"/>
                </a:lnTo>
                <a:lnTo>
                  <a:pt x="365760" y="308610"/>
                </a:lnTo>
                <a:lnTo>
                  <a:pt x="365760" y="297180"/>
                </a:lnTo>
                <a:lnTo>
                  <a:pt x="365760" y="285750"/>
                </a:lnTo>
                <a:lnTo>
                  <a:pt x="365760" y="285750"/>
                </a:lnTo>
                <a:lnTo>
                  <a:pt x="388620" y="285750"/>
                </a:lnTo>
                <a:lnTo>
                  <a:pt x="400050" y="285750"/>
                </a:lnTo>
                <a:lnTo>
                  <a:pt x="422910" y="285750"/>
                </a:lnTo>
                <a:lnTo>
                  <a:pt x="434340" y="285750"/>
                </a:lnTo>
                <a:lnTo>
                  <a:pt x="434340" y="28575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1" name="Freeform 10"/>
          <p:cNvSpPr/>
          <p:nvPr/>
        </p:nvSpPr>
        <p:spPr>
          <a:xfrm>
            <a:off x="5212080" y="971550"/>
            <a:ext cx="1" cy="1"/>
          </a:xfrm>
          <a:custGeom>
            <a:avLst/>
            <a:gdLst/>
            <a:ahLst/>
            <a:cxnLst/>
            <a:rect l="0" t="0" r="0" b="0"/>
            <a:pathLst>
              <a:path w="1" h="1">
                <a:moveTo>
                  <a:pt x="0" y="0"/>
                </a:moveTo>
                <a:lnTo>
                  <a:pt x="0" y="0"/>
                </a:lnTo>
                <a:lnTo>
                  <a:pt x="0" y="0"/>
                </a:lnTo>
                <a:lnTo>
                  <a:pt x="0" y="0"/>
                </a:lnTo>
                <a:close/>
              </a:path>
            </a:pathLst>
          </a:custGeom>
          <a:noFill/>
          <a:ln w="38100" cap="flat" cmpd="sng" algn="ctr">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Freeform 11"/>
          <p:cNvSpPr/>
          <p:nvPr/>
        </p:nvSpPr>
        <p:spPr>
          <a:xfrm>
            <a:off x="5532120" y="902970"/>
            <a:ext cx="11431" cy="194311"/>
          </a:xfrm>
          <a:custGeom>
            <a:avLst/>
            <a:gdLst/>
            <a:ahLst/>
            <a:cxnLst/>
            <a:rect l="0" t="0" r="0" b="0"/>
            <a:pathLst>
              <a:path w="11431" h="194311">
                <a:moveTo>
                  <a:pt x="11430" y="0"/>
                </a:moveTo>
                <a:lnTo>
                  <a:pt x="11430" y="0"/>
                </a:lnTo>
                <a:lnTo>
                  <a:pt x="11430" y="0"/>
                </a:lnTo>
                <a:lnTo>
                  <a:pt x="11430" y="11430"/>
                </a:lnTo>
                <a:lnTo>
                  <a:pt x="11430" y="22860"/>
                </a:lnTo>
                <a:lnTo>
                  <a:pt x="11430" y="45720"/>
                </a:lnTo>
                <a:lnTo>
                  <a:pt x="11430" y="68580"/>
                </a:lnTo>
                <a:lnTo>
                  <a:pt x="11430" y="91440"/>
                </a:lnTo>
                <a:lnTo>
                  <a:pt x="0" y="125730"/>
                </a:lnTo>
                <a:lnTo>
                  <a:pt x="0" y="148590"/>
                </a:lnTo>
                <a:lnTo>
                  <a:pt x="0" y="160020"/>
                </a:lnTo>
                <a:lnTo>
                  <a:pt x="0" y="171450"/>
                </a:lnTo>
                <a:lnTo>
                  <a:pt x="11430" y="182880"/>
                </a:lnTo>
                <a:lnTo>
                  <a:pt x="11430" y="194310"/>
                </a:lnTo>
                <a:lnTo>
                  <a:pt x="11430" y="194310"/>
                </a:lnTo>
                <a:lnTo>
                  <a:pt x="11430" y="194310"/>
                </a:lnTo>
                <a:lnTo>
                  <a:pt x="11430" y="194310"/>
                </a:lnTo>
                <a:lnTo>
                  <a:pt x="11430" y="194310"/>
                </a:lnTo>
                <a:lnTo>
                  <a:pt x="11430" y="19431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3" name="Freeform 12"/>
          <p:cNvSpPr/>
          <p:nvPr/>
        </p:nvSpPr>
        <p:spPr>
          <a:xfrm>
            <a:off x="5486400" y="1005840"/>
            <a:ext cx="171451" cy="91441"/>
          </a:xfrm>
          <a:custGeom>
            <a:avLst/>
            <a:gdLst/>
            <a:ahLst/>
            <a:cxnLst/>
            <a:rect l="0" t="0" r="0" b="0"/>
            <a:pathLst>
              <a:path w="171451" h="91441">
                <a:moveTo>
                  <a:pt x="0" y="0"/>
                </a:moveTo>
                <a:lnTo>
                  <a:pt x="0" y="0"/>
                </a:lnTo>
                <a:lnTo>
                  <a:pt x="0" y="0"/>
                </a:lnTo>
                <a:lnTo>
                  <a:pt x="11430" y="0"/>
                </a:lnTo>
                <a:lnTo>
                  <a:pt x="22860" y="0"/>
                </a:lnTo>
                <a:lnTo>
                  <a:pt x="34290" y="0"/>
                </a:lnTo>
                <a:lnTo>
                  <a:pt x="45720" y="0"/>
                </a:lnTo>
                <a:lnTo>
                  <a:pt x="68580" y="0"/>
                </a:lnTo>
                <a:lnTo>
                  <a:pt x="91440" y="0"/>
                </a:lnTo>
                <a:lnTo>
                  <a:pt x="102870" y="0"/>
                </a:lnTo>
                <a:lnTo>
                  <a:pt x="114300" y="11430"/>
                </a:lnTo>
                <a:lnTo>
                  <a:pt x="125730" y="11430"/>
                </a:lnTo>
                <a:lnTo>
                  <a:pt x="125730" y="22860"/>
                </a:lnTo>
                <a:lnTo>
                  <a:pt x="125730" y="34290"/>
                </a:lnTo>
                <a:lnTo>
                  <a:pt x="125730" y="45720"/>
                </a:lnTo>
                <a:lnTo>
                  <a:pt x="125730" y="57150"/>
                </a:lnTo>
                <a:lnTo>
                  <a:pt x="125730" y="68580"/>
                </a:lnTo>
                <a:lnTo>
                  <a:pt x="125730" y="80010"/>
                </a:lnTo>
                <a:lnTo>
                  <a:pt x="125730" y="91440"/>
                </a:lnTo>
                <a:lnTo>
                  <a:pt x="125730" y="91440"/>
                </a:lnTo>
                <a:lnTo>
                  <a:pt x="137160" y="91440"/>
                </a:lnTo>
                <a:lnTo>
                  <a:pt x="137160" y="91440"/>
                </a:lnTo>
                <a:lnTo>
                  <a:pt x="148590" y="91440"/>
                </a:lnTo>
                <a:lnTo>
                  <a:pt x="148590" y="80010"/>
                </a:lnTo>
                <a:lnTo>
                  <a:pt x="160020" y="68580"/>
                </a:lnTo>
                <a:lnTo>
                  <a:pt x="171450" y="57150"/>
                </a:lnTo>
                <a:lnTo>
                  <a:pt x="171450" y="45720"/>
                </a:lnTo>
                <a:lnTo>
                  <a:pt x="171450" y="34290"/>
                </a:lnTo>
                <a:lnTo>
                  <a:pt x="171450" y="11430"/>
                </a:lnTo>
                <a:lnTo>
                  <a:pt x="171450" y="11430"/>
                </a:lnTo>
                <a:lnTo>
                  <a:pt x="171450" y="0"/>
                </a:lnTo>
                <a:lnTo>
                  <a:pt x="160020" y="0"/>
                </a:lnTo>
                <a:lnTo>
                  <a:pt x="148590" y="0"/>
                </a:lnTo>
                <a:lnTo>
                  <a:pt x="148590" y="0"/>
                </a:lnTo>
                <a:lnTo>
                  <a:pt x="137160" y="0"/>
                </a:lnTo>
                <a:lnTo>
                  <a:pt x="137160" y="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4" name="Freeform 13"/>
          <p:cNvSpPr/>
          <p:nvPr/>
        </p:nvSpPr>
        <p:spPr>
          <a:xfrm>
            <a:off x="5795010" y="914400"/>
            <a:ext cx="777241" cy="205741"/>
          </a:xfrm>
          <a:custGeom>
            <a:avLst/>
            <a:gdLst/>
            <a:ahLst/>
            <a:cxnLst/>
            <a:rect l="0" t="0" r="0" b="0"/>
            <a:pathLst>
              <a:path w="777241" h="205741">
                <a:moveTo>
                  <a:pt x="68580" y="160020"/>
                </a:moveTo>
                <a:lnTo>
                  <a:pt x="68580" y="148590"/>
                </a:lnTo>
                <a:lnTo>
                  <a:pt x="68580" y="137160"/>
                </a:lnTo>
                <a:lnTo>
                  <a:pt x="68580" y="137160"/>
                </a:lnTo>
                <a:lnTo>
                  <a:pt x="68580" y="125730"/>
                </a:lnTo>
                <a:lnTo>
                  <a:pt x="68580" y="114300"/>
                </a:lnTo>
                <a:lnTo>
                  <a:pt x="68580" y="102870"/>
                </a:lnTo>
                <a:lnTo>
                  <a:pt x="68580" y="91440"/>
                </a:lnTo>
                <a:lnTo>
                  <a:pt x="68580" y="91440"/>
                </a:lnTo>
                <a:lnTo>
                  <a:pt x="68580" y="80010"/>
                </a:lnTo>
                <a:lnTo>
                  <a:pt x="57150" y="80010"/>
                </a:lnTo>
                <a:lnTo>
                  <a:pt x="45720" y="91440"/>
                </a:lnTo>
                <a:lnTo>
                  <a:pt x="34290" y="102870"/>
                </a:lnTo>
                <a:lnTo>
                  <a:pt x="22860" y="114300"/>
                </a:lnTo>
                <a:lnTo>
                  <a:pt x="11430" y="137160"/>
                </a:lnTo>
                <a:lnTo>
                  <a:pt x="11430" y="160020"/>
                </a:lnTo>
                <a:lnTo>
                  <a:pt x="0" y="171450"/>
                </a:lnTo>
                <a:lnTo>
                  <a:pt x="0" y="182880"/>
                </a:lnTo>
                <a:lnTo>
                  <a:pt x="0" y="194310"/>
                </a:lnTo>
                <a:lnTo>
                  <a:pt x="11430" y="194310"/>
                </a:lnTo>
                <a:lnTo>
                  <a:pt x="11430" y="194310"/>
                </a:lnTo>
                <a:lnTo>
                  <a:pt x="22860" y="194310"/>
                </a:lnTo>
                <a:lnTo>
                  <a:pt x="34290" y="194310"/>
                </a:lnTo>
                <a:lnTo>
                  <a:pt x="45720" y="182880"/>
                </a:lnTo>
                <a:lnTo>
                  <a:pt x="57150" y="171450"/>
                </a:lnTo>
                <a:lnTo>
                  <a:pt x="68580" y="160020"/>
                </a:lnTo>
                <a:lnTo>
                  <a:pt x="80010" y="137160"/>
                </a:lnTo>
                <a:lnTo>
                  <a:pt x="91440" y="125730"/>
                </a:lnTo>
                <a:lnTo>
                  <a:pt x="91440" y="114300"/>
                </a:lnTo>
                <a:lnTo>
                  <a:pt x="91440" y="102870"/>
                </a:lnTo>
                <a:lnTo>
                  <a:pt x="102870" y="102870"/>
                </a:lnTo>
                <a:lnTo>
                  <a:pt x="102870" y="102870"/>
                </a:lnTo>
                <a:lnTo>
                  <a:pt x="102870" y="102870"/>
                </a:lnTo>
                <a:lnTo>
                  <a:pt x="91440" y="114300"/>
                </a:lnTo>
                <a:lnTo>
                  <a:pt x="91440" y="137160"/>
                </a:lnTo>
                <a:lnTo>
                  <a:pt x="91440" y="148590"/>
                </a:lnTo>
                <a:lnTo>
                  <a:pt x="91440" y="160020"/>
                </a:lnTo>
                <a:lnTo>
                  <a:pt x="91440" y="171450"/>
                </a:lnTo>
                <a:lnTo>
                  <a:pt x="91440" y="182880"/>
                </a:lnTo>
                <a:lnTo>
                  <a:pt x="91440" y="182880"/>
                </a:lnTo>
                <a:lnTo>
                  <a:pt x="102870" y="194310"/>
                </a:lnTo>
                <a:lnTo>
                  <a:pt x="102870" y="182880"/>
                </a:lnTo>
                <a:lnTo>
                  <a:pt x="114300" y="182880"/>
                </a:lnTo>
                <a:lnTo>
                  <a:pt x="125730" y="182880"/>
                </a:lnTo>
                <a:lnTo>
                  <a:pt x="137160" y="171450"/>
                </a:lnTo>
                <a:lnTo>
                  <a:pt x="148590" y="160020"/>
                </a:lnTo>
                <a:lnTo>
                  <a:pt x="148590" y="137160"/>
                </a:lnTo>
                <a:lnTo>
                  <a:pt x="160020" y="125730"/>
                </a:lnTo>
                <a:lnTo>
                  <a:pt x="160020" y="102870"/>
                </a:lnTo>
                <a:lnTo>
                  <a:pt x="171450" y="102870"/>
                </a:lnTo>
                <a:lnTo>
                  <a:pt x="171450" y="91440"/>
                </a:lnTo>
                <a:lnTo>
                  <a:pt x="171450" y="91440"/>
                </a:lnTo>
                <a:lnTo>
                  <a:pt x="171450" y="102870"/>
                </a:lnTo>
                <a:lnTo>
                  <a:pt x="171450" y="102870"/>
                </a:lnTo>
                <a:lnTo>
                  <a:pt x="171450" y="114300"/>
                </a:lnTo>
                <a:lnTo>
                  <a:pt x="160020" y="137160"/>
                </a:lnTo>
                <a:lnTo>
                  <a:pt x="160020" y="148590"/>
                </a:lnTo>
                <a:lnTo>
                  <a:pt x="160020" y="160020"/>
                </a:lnTo>
                <a:lnTo>
                  <a:pt x="160020" y="171450"/>
                </a:lnTo>
                <a:lnTo>
                  <a:pt x="160020" y="171450"/>
                </a:lnTo>
                <a:lnTo>
                  <a:pt x="171450" y="171450"/>
                </a:lnTo>
                <a:lnTo>
                  <a:pt x="171450" y="171450"/>
                </a:lnTo>
                <a:lnTo>
                  <a:pt x="171450" y="171450"/>
                </a:lnTo>
                <a:lnTo>
                  <a:pt x="182880" y="171450"/>
                </a:lnTo>
                <a:lnTo>
                  <a:pt x="182880" y="160020"/>
                </a:lnTo>
                <a:lnTo>
                  <a:pt x="194310" y="148590"/>
                </a:lnTo>
                <a:lnTo>
                  <a:pt x="205740" y="125730"/>
                </a:lnTo>
                <a:lnTo>
                  <a:pt x="205740" y="114300"/>
                </a:lnTo>
                <a:lnTo>
                  <a:pt x="217170" y="102870"/>
                </a:lnTo>
                <a:lnTo>
                  <a:pt x="217170" y="102870"/>
                </a:lnTo>
                <a:lnTo>
                  <a:pt x="217170" y="102870"/>
                </a:lnTo>
                <a:lnTo>
                  <a:pt x="217170" y="102870"/>
                </a:lnTo>
                <a:lnTo>
                  <a:pt x="217170" y="114300"/>
                </a:lnTo>
                <a:lnTo>
                  <a:pt x="217170" y="125730"/>
                </a:lnTo>
                <a:lnTo>
                  <a:pt x="217170" y="148590"/>
                </a:lnTo>
                <a:lnTo>
                  <a:pt x="228600" y="160020"/>
                </a:lnTo>
                <a:lnTo>
                  <a:pt x="228600" y="171450"/>
                </a:lnTo>
                <a:lnTo>
                  <a:pt x="240030" y="182880"/>
                </a:lnTo>
                <a:lnTo>
                  <a:pt x="251460" y="194310"/>
                </a:lnTo>
                <a:lnTo>
                  <a:pt x="262890" y="194310"/>
                </a:lnTo>
                <a:lnTo>
                  <a:pt x="274320" y="194310"/>
                </a:lnTo>
                <a:lnTo>
                  <a:pt x="297180" y="182880"/>
                </a:lnTo>
                <a:lnTo>
                  <a:pt x="308610" y="182880"/>
                </a:lnTo>
                <a:lnTo>
                  <a:pt x="320040" y="171450"/>
                </a:lnTo>
                <a:lnTo>
                  <a:pt x="320040" y="160020"/>
                </a:lnTo>
                <a:lnTo>
                  <a:pt x="331470" y="148590"/>
                </a:lnTo>
                <a:lnTo>
                  <a:pt x="342900" y="125730"/>
                </a:lnTo>
                <a:lnTo>
                  <a:pt x="342900" y="102870"/>
                </a:lnTo>
                <a:lnTo>
                  <a:pt x="342900" y="102870"/>
                </a:lnTo>
                <a:lnTo>
                  <a:pt x="342900" y="91440"/>
                </a:lnTo>
                <a:lnTo>
                  <a:pt x="342900" y="91440"/>
                </a:lnTo>
                <a:lnTo>
                  <a:pt x="331470" y="91440"/>
                </a:lnTo>
                <a:lnTo>
                  <a:pt x="320040" y="102870"/>
                </a:lnTo>
                <a:lnTo>
                  <a:pt x="320040" y="102870"/>
                </a:lnTo>
                <a:lnTo>
                  <a:pt x="308610" y="125730"/>
                </a:lnTo>
                <a:lnTo>
                  <a:pt x="297180" y="137160"/>
                </a:lnTo>
                <a:lnTo>
                  <a:pt x="297180" y="148590"/>
                </a:lnTo>
                <a:lnTo>
                  <a:pt x="285750" y="148590"/>
                </a:lnTo>
                <a:lnTo>
                  <a:pt x="285750" y="160020"/>
                </a:lnTo>
                <a:lnTo>
                  <a:pt x="297180" y="171450"/>
                </a:lnTo>
                <a:lnTo>
                  <a:pt x="297180" y="171450"/>
                </a:lnTo>
                <a:lnTo>
                  <a:pt x="308610" y="171450"/>
                </a:lnTo>
                <a:lnTo>
                  <a:pt x="308610" y="171450"/>
                </a:lnTo>
                <a:lnTo>
                  <a:pt x="320040" y="160020"/>
                </a:lnTo>
                <a:lnTo>
                  <a:pt x="331470" y="148590"/>
                </a:lnTo>
                <a:lnTo>
                  <a:pt x="342900" y="137160"/>
                </a:lnTo>
                <a:lnTo>
                  <a:pt x="354330" y="114300"/>
                </a:lnTo>
                <a:lnTo>
                  <a:pt x="365760" y="102870"/>
                </a:lnTo>
                <a:lnTo>
                  <a:pt x="365760" y="80010"/>
                </a:lnTo>
                <a:lnTo>
                  <a:pt x="377190" y="45720"/>
                </a:lnTo>
                <a:lnTo>
                  <a:pt x="388620" y="34290"/>
                </a:lnTo>
                <a:lnTo>
                  <a:pt x="388620" y="11430"/>
                </a:lnTo>
                <a:lnTo>
                  <a:pt x="388620" y="11430"/>
                </a:lnTo>
                <a:lnTo>
                  <a:pt x="388620" y="0"/>
                </a:lnTo>
                <a:lnTo>
                  <a:pt x="388620" y="0"/>
                </a:lnTo>
                <a:lnTo>
                  <a:pt x="400050" y="0"/>
                </a:lnTo>
                <a:lnTo>
                  <a:pt x="400050" y="11430"/>
                </a:lnTo>
                <a:lnTo>
                  <a:pt x="388620" y="22860"/>
                </a:lnTo>
                <a:lnTo>
                  <a:pt x="388620" y="45720"/>
                </a:lnTo>
                <a:lnTo>
                  <a:pt x="377190" y="80010"/>
                </a:lnTo>
                <a:lnTo>
                  <a:pt x="377190" y="102870"/>
                </a:lnTo>
                <a:lnTo>
                  <a:pt x="365760" y="125730"/>
                </a:lnTo>
                <a:lnTo>
                  <a:pt x="365760" y="148590"/>
                </a:lnTo>
                <a:lnTo>
                  <a:pt x="377190" y="160020"/>
                </a:lnTo>
                <a:lnTo>
                  <a:pt x="377190" y="171450"/>
                </a:lnTo>
                <a:lnTo>
                  <a:pt x="388620" y="171450"/>
                </a:lnTo>
                <a:lnTo>
                  <a:pt x="400050" y="171450"/>
                </a:lnTo>
                <a:lnTo>
                  <a:pt x="400050" y="171450"/>
                </a:lnTo>
                <a:lnTo>
                  <a:pt x="411480" y="171450"/>
                </a:lnTo>
                <a:lnTo>
                  <a:pt x="422910" y="160020"/>
                </a:lnTo>
                <a:lnTo>
                  <a:pt x="434340" y="148590"/>
                </a:lnTo>
                <a:lnTo>
                  <a:pt x="445770" y="125730"/>
                </a:lnTo>
                <a:lnTo>
                  <a:pt x="445770" y="114300"/>
                </a:lnTo>
                <a:lnTo>
                  <a:pt x="457200" y="102870"/>
                </a:lnTo>
                <a:lnTo>
                  <a:pt x="457200" y="102870"/>
                </a:lnTo>
                <a:lnTo>
                  <a:pt x="457200" y="102870"/>
                </a:lnTo>
                <a:lnTo>
                  <a:pt x="457200" y="102870"/>
                </a:lnTo>
                <a:lnTo>
                  <a:pt x="457200" y="102870"/>
                </a:lnTo>
                <a:lnTo>
                  <a:pt x="457200" y="114300"/>
                </a:lnTo>
                <a:lnTo>
                  <a:pt x="457200" y="125730"/>
                </a:lnTo>
                <a:lnTo>
                  <a:pt x="445770" y="137160"/>
                </a:lnTo>
                <a:lnTo>
                  <a:pt x="445770" y="148590"/>
                </a:lnTo>
                <a:lnTo>
                  <a:pt x="445770" y="160020"/>
                </a:lnTo>
                <a:lnTo>
                  <a:pt x="457200" y="160020"/>
                </a:lnTo>
                <a:lnTo>
                  <a:pt x="457200" y="160020"/>
                </a:lnTo>
                <a:lnTo>
                  <a:pt x="468630" y="171450"/>
                </a:lnTo>
                <a:lnTo>
                  <a:pt x="480060" y="171450"/>
                </a:lnTo>
                <a:lnTo>
                  <a:pt x="491490" y="171450"/>
                </a:lnTo>
                <a:lnTo>
                  <a:pt x="514350" y="160020"/>
                </a:lnTo>
                <a:lnTo>
                  <a:pt x="525780" y="148590"/>
                </a:lnTo>
                <a:lnTo>
                  <a:pt x="537210" y="137160"/>
                </a:lnTo>
                <a:lnTo>
                  <a:pt x="560070" y="125730"/>
                </a:lnTo>
                <a:lnTo>
                  <a:pt x="571500" y="114300"/>
                </a:lnTo>
                <a:lnTo>
                  <a:pt x="571500" y="91440"/>
                </a:lnTo>
                <a:lnTo>
                  <a:pt x="582930" y="91440"/>
                </a:lnTo>
                <a:lnTo>
                  <a:pt x="582930" y="80010"/>
                </a:lnTo>
                <a:lnTo>
                  <a:pt x="582930" y="80010"/>
                </a:lnTo>
                <a:lnTo>
                  <a:pt x="582930" y="80010"/>
                </a:lnTo>
                <a:lnTo>
                  <a:pt x="571500" y="80010"/>
                </a:lnTo>
                <a:lnTo>
                  <a:pt x="571500" y="80010"/>
                </a:lnTo>
                <a:lnTo>
                  <a:pt x="560070" y="91440"/>
                </a:lnTo>
                <a:lnTo>
                  <a:pt x="548640" y="114300"/>
                </a:lnTo>
                <a:lnTo>
                  <a:pt x="548640" y="125730"/>
                </a:lnTo>
                <a:lnTo>
                  <a:pt x="537210" y="137160"/>
                </a:lnTo>
                <a:lnTo>
                  <a:pt x="537210" y="160020"/>
                </a:lnTo>
                <a:lnTo>
                  <a:pt x="548640" y="160020"/>
                </a:lnTo>
                <a:lnTo>
                  <a:pt x="548640" y="171450"/>
                </a:lnTo>
                <a:lnTo>
                  <a:pt x="560070" y="182880"/>
                </a:lnTo>
                <a:lnTo>
                  <a:pt x="571500" y="182880"/>
                </a:lnTo>
                <a:lnTo>
                  <a:pt x="582930" y="171450"/>
                </a:lnTo>
                <a:lnTo>
                  <a:pt x="605790" y="160020"/>
                </a:lnTo>
                <a:lnTo>
                  <a:pt x="617220" y="160020"/>
                </a:lnTo>
                <a:lnTo>
                  <a:pt x="628650" y="137160"/>
                </a:lnTo>
                <a:lnTo>
                  <a:pt x="640080" y="114300"/>
                </a:lnTo>
                <a:lnTo>
                  <a:pt x="640080" y="102870"/>
                </a:lnTo>
                <a:lnTo>
                  <a:pt x="651510" y="91440"/>
                </a:lnTo>
                <a:lnTo>
                  <a:pt x="662940" y="80010"/>
                </a:lnTo>
                <a:lnTo>
                  <a:pt x="662940" y="80010"/>
                </a:lnTo>
                <a:lnTo>
                  <a:pt x="662940" y="80010"/>
                </a:lnTo>
                <a:lnTo>
                  <a:pt x="662940" y="80010"/>
                </a:lnTo>
                <a:lnTo>
                  <a:pt x="662940" y="91440"/>
                </a:lnTo>
                <a:lnTo>
                  <a:pt x="651510" y="114300"/>
                </a:lnTo>
                <a:lnTo>
                  <a:pt x="651510" y="125730"/>
                </a:lnTo>
                <a:lnTo>
                  <a:pt x="651510" y="137160"/>
                </a:lnTo>
                <a:lnTo>
                  <a:pt x="651510" y="148590"/>
                </a:lnTo>
                <a:lnTo>
                  <a:pt x="651510" y="148590"/>
                </a:lnTo>
                <a:lnTo>
                  <a:pt x="651510" y="160020"/>
                </a:lnTo>
                <a:lnTo>
                  <a:pt x="662940" y="160020"/>
                </a:lnTo>
                <a:lnTo>
                  <a:pt x="662940" y="148590"/>
                </a:lnTo>
                <a:lnTo>
                  <a:pt x="674370" y="148590"/>
                </a:lnTo>
                <a:lnTo>
                  <a:pt x="685800" y="148590"/>
                </a:lnTo>
                <a:lnTo>
                  <a:pt x="697230" y="137160"/>
                </a:lnTo>
                <a:lnTo>
                  <a:pt x="697230" y="125730"/>
                </a:lnTo>
                <a:lnTo>
                  <a:pt x="720090" y="125730"/>
                </a:lnTo>
                <a:lnTo>
                  <a:pt x="720090" y="125730"/>
                </a:lnTo>
                <a:lnTo>
                  <a:pt x="731520" y="125730"/>
                </a:lnTo>
                <a:lnTo>
                  <a:pt x="731520" y="125730"/>
                </a:lnTo>
                <a:lnTo>
                  <a:pt x="731520" y="137160"/>
                </a:lnTo>
                <a:lnTo>
                  <a:pt x="731520" y="148590"/>
                </a:lnTo>
                <a:lnTo>
                  <a:pt x="742950" y="171450"/>
                </a:lnTo>
                <a:lnTo>
                  <a:pt x="742950" y="182880"/>
                </a:lnTo>
                <a:lnTo>
                  <a:pt x="754379" y="194310"/>
                </a:lnTo>
                <a:lnTo>
                  <a:pt x="754379" y="194310"/>
                </a:lnTo>
                <a:lnTo>
                  <a:pt x="765810" y="194310"/>
                </a:lnTo>
                <a:lnTo>
                  <a:pt x="777240" y="205740"/>
                </a:lnTo>
                <a:lnTo>
                  <a:pt x="777240" y="194310"/>
                </a:lnTo>
                <a:lnTo>
                  <a:pt x="777240" y="19431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5" name="Freeform 14"/>
          <p:cNvSpPr/>
          <p:nvPr/>
        </p:nvSpPr>
        <p:spPr>
          <a:xfrm>
            <a:off x="6366510" y="937260"/>
            <a:ext cx="1" cy="11431"/>
          </a:xfrm>
          <a:custGeom>
            <a:avLst/>
            <a:gdLst/>
            <a:ahLst/>
            <a:cxnLst/>
            <a:rect l="0" t="0" r="0" b="0"/>
            <a:pathLst>
              <a:path w="1" h="11431">
                <a:moveTo>
                  <a:pt x="0" y="0"/>
                </a:moveTo>
                <a:lnTo>
                  <a:pt x="0" y="0"/>
                </a:lnTo>
                <a:lnTo>
                  <a:pt x="0" y="11430"/>
                </a:lnTo>
                <a:lnTo>
                  <a:pt x="0" y="11430"/>
                </a:lnTo>
                <a:lnTo>
                  <a:pt x="0" y="1143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6" name="Freeform 15"/>
          <p:cNvSpPr/>
          <p:nvPr/>
        </p:nvSpPr>
        <p:spPr>
          <a:xfrm>
            <a:off x="6617970" y="982980"/>
            <a:ext cx="205741" cy="148591"/>
          </a:xfrm>
          <a:custGeom>
            <a:avLst/>
            <a:gdLst/>
            <a:ahLst/>
            <a:cxnLst/>
            <a:rect l="0" t="0" r="0" b="0"/>
            <a:pathLst>
              <a:path w="205741" h="148591">
                <a:moveTo>
                  <a:pt x="91440" y="11430"/>
                </a:moveTo>
                <a:lnTo>
                  <a:pt x="91440" y="0"/>
                </a:lnTo>
                <a:lnTo>
                  <a:pt x="91440" y="0"/>
                </a:lnTo>
                <a:lnTo>
                  <a:pt x="91440" y="0"/>
                </a:lnTo>
                <a:lnTo>
                  <a:pt x="80010" y="0"/>
                </a:lnTo>
                <a:lnTo>
                  <a:pt x="80010" y="0"/>
                </a:lnTo>
                <a:lnTo>
                  <a:pt x="68580" y="11430"/>
                </a:lnTo>
                <a:lnTo>
                  <a:pt x="57150" y="11430"/>
                </a:lnTo>
                <a:lnTo>
                  <a:pt x="45719" y="22860"/>
                </a:lnTo>
                <a:lnTo>
                  <a:pt x="34290" y="34290"/>
                </a:lnTo>
                <a:lnTo>
                  <a:pt x="11430" y="45720"/>
                </a:lnTo>
                <a:lnTo>
                  <a:pt x="11430" y="57150"/>
                </a:lnTo>
                <a:lnTo>
                  <a:pt x="0" y="68580"/>
                </a:lnTo>
                <a:lnTo>
                  <a:pt x="0" y="91440"/>
                </a:lnTo>
                <a:lnTo>
                  <a:pt x="0" y="102870"/>
                </a:lnTo>
                <a:lnTo>
                  <a:pt x="0" y="114300"/>
                </a:lnTo>
                <a:lnTo>
                  <a:pt x="0" y="125730"/>
                </a:lnTo>
                <a:lnTo>
                  <a:pt x="11430" y="125730"/>
                </a:lnTo>
                <a:lnTo>
                  <a:pt x="22860" y="137160"/>
                </a:lnTo>
                <a:lnTo>
                  <a:pt x="34290" y="137160"/>
                </a:lnTo>
                <a:lnTo>
                  <a:pt x="45719" y="137160"/>
                </a:lnTo>
                <a:lnTo>
                  <a:pt x="68580" y="137160"/>
                </a:lnTo>
                <a:lnTo>
                  <a:pt x="91440" y="125730"/>
                </a:lnTo>
                <a:lnTo>
                  <a:pt x="102869" y="114300"/>
                </a:lnTo>
                <a:lnTo>
                  <a:pt x="125730" y="102870"/>
                </a:lnTo>
                <a:lnTo>
                  <a:pt x="137160" y="80010"/>
                </a:lnTo>
                <a:lnTo>
                  <a:pt x="148590" y="57150"/>
                </a:lnTo>
                <a:lnTo>
                  <a:pt x="160019" y="45720"/>
                </a:lnTo>
                <a:lnTo>
                  <a:pt x="160019" y="34290"/>
                </a:lnTo>
                <a:lnTo>
                  <a:pt x="160019" y="22860"/>
                </a:lnTo>
                <a:lnTo>
                  <a:pt x="148590" y="11430"/>
                </a:lnTo>
                <a:lnTo>
                  <a:pt x="148590" y="11430"/>
                </a:lnTo>
                <a:lnTo>
                  <a:pt x="137160" y="0"/>
                </a:lnTo>
                <a:lnTo>
                  <a:pt x="137160" y="11430"/>
                </a:lnTo>
                <a:lnTo>
                  <a:pt x="125730" y="11430"/>
                </a:lnTo>
                <a:lnTo>
                  <a:pt x="114300" y="22860"/>
                </a:lnTo>
                <a:lnTo>
                  <a:pt x="102869" y="45720"/>
                </a:lnTo>
                <a:lnTo>
                  <a:pt x="91440" y="68580"/>
                </a:lnTo>
                <a:lnTo>
                  <a:pt x="91440" y="80010"/>
                </a:lnTo>
                <a:lnTo>
                  <a:pt x="91440" y="102870"/>
                </a:lnTo>
                <a:lnTo>
                  <a:pt x="91440" y="114300"/>
                </a:lnTo>
                <a:lnTo>
                  <a:pt x="91440" y="125730"/>
                </a:lnTo>
                <a:lnTo>
                  <a:pt x="114300" y="137160"/>
                </a:lnTo>
                <a:lnTo>
                  <a:pt x="125730" y="148590"/>
                </a:lnTo>
                <a:lnTo>
                  <a:pt x="148590" y="148590"/>
                </a:lnTo>
                <a:lnTo>
                  <a:pt x="171450" y="148590"/>
                </a:lnTo>
                <a:lnTo>
                  <a:pt x="194310" y="148590"/>
                </a:lnTo>
                <a:lnTo>
                  <a:pt x="205740" y="148590"/>
                </a:lnTo>
                <a:lnTo>
                  <a:pt x="205740" y="14859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7" name="Freeform 16"/>
          <p:cNvSpPr/>
          <p:nvPr/>
        </p:nvSpPr>
        <p:spPr>
          <a:xfrm>
            <a:off x="7166610" y="880110"/>
            <a:ext cx="1748791" cy="68581"/>
          </a:xfrm>
          <a:custGeom>
            <a:avLst/>
            <a:gdLst/>
            <a:ahLst/>
            <a:cxnLst/>
            <a:rect l="0" t="0" r="0" b="0"/>
            <a:pathLst>
              <a:path w="1748791" h="68581">
                <a:moveTo>
                  <a:pt x="0" y="11430"/>
                </a:moveTo>
                <a:lnTo>
                  <a:pt x="0" y="11430"/>
                </a:lnTo>
                <a:lnTo>
                  <a:pt x="0" y="11430"/>
                </a:lnTo>
                <a:lnTo>
                  <a:pt x="0" y="11430"/>
                </a:lnTo>
                <a:lnTo>
                  <a:pt x="0" y="11430"/>
                </a:lnTo>
                <a:lnTo>
                  <a:pt x="0" y="11430"/>
                </a:lnTo>
                <a:lnTo>
                  <a:pt x="0" y="11430"/>
                </a:lnTo>
                <a:lnTo>
                  <a:pt x="0" y="11430"/>
                </a:lnTo>
                <a:lnTo>
                  <a:pt x="0" y="11430"/>
                </a:lnTo>
                <a:lnTo>
                  <a:pt x="11429" y="11430"/>
                </a:lnTo>
                <a:lnTo>
                  <a:pt x="11429" y="11430"/>
                </a:lnTo>
                <a:lnTo>
                  <a:pt x="22860" y="11430"/>
                </a:lnTo>
                <a:lnTo>
                  <a:pt x="34290" y="11430"/>
                </a:lnTo>
                <a:lnTo>
                  <a:pt x="34290" y="11430"/>
                </a:lnTo>
                <a:lnTo>
                  <a:pt x="45720" y="11430"/>
                </a:lnTo>
                <a:lnTo>
                  <a:pt x="57150" y="11430"/>
                </a:lnTo>
                <a:lnTo>
                  <a:pt x="80010" y="11430"/>
                </a:lnTo>
                <a:lnTo>
                  <a:pt x="91440" y="11430"/>
                </a:lnTo>
                <a:lnTo>
                  <a:pt x="114300" y="11430"/>
                </a:lnTo>
                <a:lnTo>
                  <a:pt x="137160" y="11430"/>
                </a:lnTo>
                <a:lnTo>
                  <a:pt x="148590" y="11430"/>
                </a:lnTo>
                <a:lnTo>
                  <a:pt x="182879" y="11430"/>
                </a:lnTo>
                <a:lnTo>
                  <a:pt x="205740" y="11430"/>
                </a:lnTo>
                <a:lnTo>
                  <a:pt x="228600" y="11430"/>
                </a:lnTo>
                <a:lnTo>
                  <a:pt x="251460" y="11430"/>
                </a:lnTo>
                <a:lnTo>
                  <a:pt x="274320" y="11430"/>
                </a:lnTo>
                <a:lnTo>
                  <a:pt x="308610" y="11430"/>
                </a:lnTo>
                <a:lnTo>
                  <a:pt x="331470" y="11430"/>
                </a:lnTo>
                <a:lnTo>
                  <a:pt x="365760" y="11430"/>
                </a:lnTo>
                <a:lnTo>
                  <a:pt x="400050" y="0"/>
                </a:lnTo>
                <a:lnTo>
                  <a:pt x="422910" y="0"/>
                </a:lnTo>
                <a:lnTo>
                  <a:pt x="457200" y="0"/>
                </a:lnTo>
                <a:lnTo>
                  <a:pt x="491490" y="0"/>
                </a:lnTo>
                <a:lnTo>
                  <a:pt x="525779" y="11430"/>
                </a:lnTo>
                <a:lnTo>
                  <a:pt x="560070" y="11430"/>
                </a:lnTo>
                <a:lnTo>
                  <a:pt x="582929" y="11430"/>
                </a:lnTo>
                <a:lnTo>
                  <a:pt x="617220" y="11430"/>
                </a:lnTo>
                <a:lnTo>
                  <a:pt x="651510" y="11430"/>
                </a:lnTo>
                <a:lnTo>
                  <a:pt x="674370" y="11430"/>
                </a:lnTo>
                <a:lnTo>
                  <a:pt x="708660" y="11430"/>
                </a:lnTo>
                <a:lnTo>
                  <a:pt x="742950" y="11430"/>
                </a:lnTo>
                <a:lnTo>
                  <a:pt x="777240" y="11430"/>
                </a:lnTo>
                <a:lnTo>
                  <a:pt x="800100" y="11430"/>
                </a:lnTo>
                <a:lnTo>
                  <a:pt x="834390" y="11430"/>
                </a:lnTo>
                <a:lnTo>
                  <a:pt x="868679" y="11430"/>
                </a:lnTo>
                <a:lnTo>
                  <a:pt x="902970" y="22860"/>
                </a:lnTo>
                <a:lnTo>
                  <a:pt x="925829" y="22860"/>
                </a:lnTo>
                <a:lnTo>
                  <a:pt x="960120" y="22860"/>
                </a:lnTo>
                <a:lnTo>
                  <a:pt x="982979" y="22860"/>
                </a:lnTo>
                <a:lnTo>
                  <a:pt x="1017270" y="22860"/>
                </a:lnTo>
                <a:lnTo>
                  <a:pt x="1051560" y="22860"/>
                </a:lnTo>
                <a:lnTo>
                  <a:pt x="1074420" y="22860"/>
                </a:lnTo>
                <a:lnTo>
                  <a:pt x="1108710" y="22860"/>
                </a:lnTo>
                <a:lnTo>
                  <a:pt x="1143000" y="22860"/>
                </a:lnTo>
                <a:lnTo>
                  <a:pt x="1177290" y="22860"/>
                </a:lnTo>
                <a:lnTo>
                  <a:pt x="1211579" y="22860"/>
                </a:lnTo>
                <a:lnTo>
                  <a:pt x="1245870" y="34290"/>
                </a:lnTo>
                <a:lnTo>
                  <a:pt x="1268729" y="34290"/>
                </a:lnTo>
                <a:lnTo>
                  <a:pt x="1303020" y="34290"/>
                </a:lnTo>
                <a:lnTo>
                  <a:pt x="1325879" y="34290"/>
                </a:lnTo>
                <a:lnTo>
                  <a:pt x="1360170" y="34290"/>
                </a:lnTo>
                <a:lnTo>
                  <a:pt x="1383029" y="34290"/>
                </a:lnTo>
                <a:lnTo>
                  <a:pt x="1417320" y="34290"/>
                </a:lnTo>
                <a:lnTo>
                  <a:pt x="1440179" y="45720"/>
                </a:lnTo>
                <a:lnTo>
                  <a:pt x="1474470" y="45720"/>
                </a:lnTo>
                <a:lnTo>
                  <a:pt x="1497329" y="45720"/>
                </a:lnTo>
                <a:lnTo>
                  <a:pt x="1531620" y="34290"/>
                </a:lnTo>
                <a:lnTo>
                  <a:pt x="1554479" y="34290"/>
                </a:lnTo>
                <a:lnTo>
                  <a:pt x="1577340" y="34290"/>
                </a:lnTo>
                <a:lnTo>
                  <a:pt x="1588770" y="34290"/>
                </a:lnTo>
                <a:lnTo>
                  <a:pt x="1611629" y="45720"/>
                </a:lnTo>
                <a:lnTo>
                  <a:pt x="1634490" y="45720"/>
                </a:lnTo>
                <a:lnTo>
                  <a:pt x="1645920" y="45720"/>
                </a:lnTo>
                <a:lnTo>
                  <a:pt x="1668779" y="45720"/>
                </a:lnTo>
                <a:lnTo>
                  <a:pt x="1680210" y="45720"/>
                </a:lnTo>
                <a:lnTo>
                  <a:pt x="1703070" y="45720"/>
                </a:lnTo>
                <a:lnTo>
                  <a:pt x="1714500" y="45720"/>
                </a:lnTo>
                <a:lnTo>
                  <a:pt x="1725929" y="45720"/>
                </a:lnTo>
                <a:lnTo>
                  <a:pt x="1737360" y="45720"/>
                </a:lnTo>
                <a:lnTo>
                  <a:pt x="1748790" y="45720"/>
                </a:lnTo>
                <a:lnTo>
                  <a:pt x="1748790" y="57150"/>
                </a:lnTo>
                <a:lnTo>
                  <a:pt x="1748790" y="57150"/>
                </a:lnTo>
                <a:lnTo>
                  <a:pt x="1748790" y="68580"/>
                </a:lnTo>
                <a:lnTo>
                  <a:pt x="1748790" y="6858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8" name="Freeform 17"/>
          <p:cNvSpPr/>
          <p:nvPr/>
        </p:nvSpPr>
        <p:spPr>
          <a:xfrm>
            <a:off x="80010" y="1143000"/>
            <a:ext cx="2617471" cy="102871"/>
          </a:xfrm>
          <a:custGeom>
            <a:avLst/>
            <a:gdLst/>
            <a:ahLst/>
            <a:cxnLst/>
            <a:rect l="0" t="0" r="0" b="0"/>
            <a:pathLst>
              <a:path w="2617471" h="102871">
                <a:moveTo>
                  <a:pt x="11430" y="11430"/>
                </a:moveTo>
                <a:lnTo>
                  <a:pt x="11430" y="11430"/>
                </a:lnTo>
                <a:lnTo>
                  <a:pt x="0" y="11430"/>
                </a:lnTo>
                <a:lnTo>
                  <a:pt x="11430" y="11430"/>
                </a:lnTo>
                <a:lnTo>
                  <a:pt x="11430" y="0"/>
                </a:lnTo>
                <a:lnTo>
                  <a:pt x="0" y="0"/>
                </a:lnTo>
                <a:lnTo>
                  <a:pt x="11430" y="0"/>
                </a:lnTo>
                <a:lnTo>
                  <a:pt x="11430" y="0"/>
                </a:lnTo>
                <a:lnTo>
                  <a:pt x="11430" y="0"/>
                </a:lnTo>
                <a:lnTo>
                  <a:pt x="11430" y="0"/>
                </a:lnTo>
                <a:lnTo>
                  <a:pt x="22860" y="0"/>
                </a:lnTo>
                <a:lnTo>
                  <a:pt x="34290" y="0"/>
                </a:lnTo>
                <a:lnTo>
                  <a:pt x="45720" y="0"/>
                </a:lnTo>
                <a:lnTo>
                  <a:pt x="57150" y="0"/>
                </a:lnTo>
                <a:lnTo>
                  <a:pt x="68580" y="0"/>
                </a:lnTo>
                <a:lnTo>
                  <a:pt x="91440" y="0"/>
                </a:lnTo>
                <a:lnTo>
                  <a:pt x="114300" y="0"/>
                </a:lnTo>
                <a:lnTo>
                  <a:pt x="137160" y="11430"/>
                </a:lnTo>
                <a:lnTo>
                  <a:pt x="148590" y="11430"/>
                </a:lnTo>
                <a:lnTo>
                  <a:pt x="171450" y="11430"/>
                </a:lnTo>
                <a:lnTo>
                  <a:pt x="194310" y="11430"/>
                </a:lnTo>
                <a:lnTo>
                  <a:pt x="228600" y="11430"/>
                </a:lnTo>
                <a:lnTo>
                  <a:pt x="251460" y="22860"/>
                </a:lnTo>
                <a:lnTo>
                  <a:pt x="285750" y="22860"/>
                </a:lnTo>
                <a:lnTo>
                  <a:pt x="308610" y="22860"/>
                </a:lnTo>
                <a:lnTo>
                  <a:pt x="342900" y="22860"/>
                </a:lnTo>
                <a:lnTo>
                  <a:pt x="377190" y="22860"/>
                </a:lnTo>
                <a:lnTo>
                  <a:pt x="400050" y="22860"/>
                </a:lnTo>
                <a:lnTo>
                  <a:pt x="434340" y="22860"/>
                </a:lnTo>
                <a:lnTo>
                  <a:pt x="457200" y="34290"/>
                </a:lnTo>
                <a:lnTo>
                  <a:pt x="491490" y="34290"/>
                </a:lnTo>
                <a:lnTo>
                  <a:pt x="525780" y="34290"/>
                </a:lnTo>
                <a:lnTo>
                  <a:pt x="560070" y="45720"/>
                </a:lnTo>
                <a:lnTo>
                  <a:pt x="594360" y="45720"/>
                </a:lnTo>
                <a:lnTo>
                  <a:pt x="628650" y="45720"/>
                </a:lnTo>
                <a:lnTo>
                  <a:pt x="674370" y="45720"/>
                </a:lnTo>
                <a:lnTo>
                  <a:pt x="708660" y="57150"/>
                </a:lnTo>
                <a:lnTo>
                  <a:pt x="731520" y="57150"/>
                </a:lnTo>
                <a:lnTo>
                  <a:pt x="765810" y="57150"/>
                </a:lnTo>
                <a:lnTo>
                  <a:pt x="800100" y="57150"/>
                </a:lnTo>
                <a:lnTo>
                  <a:pt x="834390" y="68580"/>
                </a:lnTo>
                <a:lnTo>
                  <a:pt x="880110" y="68580"/>
                </a:lnTo>
                <a:lnTo>
                  <a:pt x="914400" y="68580"/>
                </a:lnTo>
                <a:lnTo>
                  <a:pt x="948690" y="68580"/>
                </a:lnTo>
                <a:lnTo>
                  <a:pt x="1005840" y="80010"/>
                </a:lnTo>
                <a:lnTo>
                  <a:pt x="1040130" y="80010"/>
                </a:lnTo>
                <a:lnTo>
                  <a:pt x="1074420" y="80010"/>
                </a:lnTo>
                <a:lnTo>
                  <a:pt x="1120140" y="80010"/>
                </a:lnTo>
                <a:lnTo>
                  <a:pt x="1154430" y="80010"/>
                </a:lnTo>
                <a:lnTo>
                  <a:pt x="1200150" y="91440"/>
                </a:lnTo>
                <a:lnTo>
                  <a:pt x="1234440" y="91440"/>
                </a:lnTo>
                <a:lnTo>
                  <a:pt x="1268730" y="91440"/>
                </a:lnTo>
                <a:lnTo>
                  <a:pt x="1314450" y="91440"/>
                </a:lnTo>
                <a:lnTo>
                  <a:pt x="1348740" y="91440"/>
                </a:lnTo>
                <a:lnTo>
                  <a:pt x="1383030" y="91440"/>
                </a:lnTo>
                <a:lnTo>
                  <a:pt x="1428750" y="102870"/>
                </a:lnTo>
                <a:lnTo>
                  <a:pt x="1463040" y="102870"/>
                </a:lnTo>
                <a:lnTo>
                  <a:pt x="1508760" y="102870"/>
                </a:lnTo>
                <a:lnTo>
                  <a:pt x="1543050" y="102870"/>
                </a:lnTo>
                <a:lnTo>
                  <a:pt x="1577340" y="91440"/>
                </a:lnTo>
                <a:lnTo>
                  <a:pt x="1611630" y="91440"/>
                </a:lnTo>
                <a:lnTo>
                  <a:pt x="1645920" y="91440"/>
                </a:lnTo>
                <a:lnTo>
                  <a:pt x="1680210" y="91440"/>
                </a:lnTo>
                <a:lnTo>
                  <a:pt x="1714500" y="91440"/>
                </a:lnTo>
                <a:lnTo>
                  <a:pt x="1760220" y="91440"/>
                </a:lnTo>
                <a:lnTo>
                  <a:pt x="1794510" y="91440"/>
                </a:lnTo>
                <a:lnTo>
                  <a:pt x="1828800" y="91440"/>
                </a:lnTo>
                <a:lnTo>
                  <a:pt x="1874520" y="91440"/>
                </a:lnTo>
                <a:lnTo>
                  <a:pt x="1908810" y="91440"/>
                </a:lnTo>
                <a:lnTo>
                  <a:pt x="1943100" y="91440"/>
                </a:lnTo>
                <a:lnTo>
                  <a:pt x="1977390" y="91440"/>
                </a:lnTo>
                <a:lnTo>
                  <a:pt x="2023110" y="91440"/>
                </a:lnTo>
                <a:lnTo>
                  <a:pt x="2057400" y="91440"/>
                </a:lnTo>
                <a:lnTo>
                  <a:pt x="2091690" y="91440"/>
                </a:lnTo>
                <a:lnTo>
                  <a:pt x="2125980" y="91440"/>
                </a:lnTo>
                <a:lnTo>
                  <a:pt x="2171700" y="91440"/>
                </a:lnTo>
                <a:lnTo>
                  <a:pt x="2205990" y="91440"/>
                </a:lnTo>
                <a:lnTo>
                  <a:pt x="2240280" y="80010"/>
                </a:lnTo>
                <a:lnTo>
                  <a:pt x="2274570" y="80010"/>
                </a:lnTo>
                <a:lnTo>
                  <a:pt x="2308860" y="80010"/>
                </a:lnTo>
                <a:lnTo>
                  <a:pt x="2343150" y="80010"/>
                </a:lnTo>
                <a:lnTo>
                  <a:pt x="2366010" y="80010"/>
                </a:lnTo>
                <a:lnTo>
                  <a:pt x="2400300" y="68580"/>
                </a:lnTo>
                <a:lnTo>
                  <a:pt x="2434590" y="68580"/>
                </a:lnTo>
                <a:lnTo>
                  <a:pt x="2457450" y="68580"/>
                </a:lnTo>
                <a:lnTo>
                  <a:pt x="2480310" y="68580"/>
                </a:lnTo>
                <a:lnTo>
                  <a:pt x="2503170" y="68580"/>
                </a:lnTo>
                <a:lnTo>
                  <a:pt x="2514600" y="68580"/>
                </a:lnTo>
                <a:lnTo>
                  <a:pt x="2548890" y="68580"/>
                </a:lnTo>
                <a:lnTo>
                  <a:pt x="2560320" y="57150"/>
                </a:lnTo>
                <a:lnTo>
                  <a:pt x="2571750" y="57150"/>
                </a:lnTo>
                <a:lnTo>
                  <a:pt x="2583180" y="57150"/>
                </a:lnTo>
                <a:lnTo>
                  <a:pt x="2594610" y="57150"/>
                </a:lnTo>
                <a:lnTo>
                  <a:pt x="2606040" y="57150"/>
                </a:lnTo>
                <a:lnTo>
                  <a:pt x="2606040" y="57150"/>
                </a:lnTo>
                <a:lnTo>
                  <a:pt x="2606040" y="57150"/>
                </a:lnTo>
                <a:lnTo>
                  <a:pt x="2617470" y="57150"/>
                </a:lnTo>
                <a:lnTo>
                  <a:pt x="2617470" y="57150"/>
                </a:lnTo>
                <a:lnTo>
                  <a:pt x="2617470" y="57150"/>
                </a:lnTo>
                <a:lnTo>
                  <a:pt x="2617470" y="57150"/>
                </a:lnTo>
                <a:lnTo>
                  <a:pt x="2617470" y="57150"/>
                </a:lnTo>
                <a:lnTo>
                  <a:pt x="2617470" y="57150"/>
                </a:lnTo>
                <a:lnTo>
                  <a:pt x="2617470" y="57150"/>
                </a:lnTo>
                <a:lnTo>
                  <a:pt x="2617470" y="5715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9" name="Freeform 18"/>
          <p:cNvSpPr/>
          <p:nvPr/>
        </p:nvSpPr>
        <p:spPr>
          <a:xfrm>
            <a:off x="2891790" y="937260"/>
            <a:ext cx="148591" cy="297181"/>
          </a:xfrm>
          <a:custGeom>
            <a:avLst/>
            <a:gdLst/>
            <a:ahLst/>
            <a:cxnLst/>
            <a:rect l="0" t="0" r="0" b="0"/>
            <a:pathLst>
              <a:path w="148591" h="297181">
                <a:moveTo>
                  <a:pt x="22860" y="22860"/>
                </a:moveTo>
                <a:lnTo>
                  <a:pt x="22860" y="22860"/>
                </a:lnTo>
                <a:lnTo>
                  <a:pt x="11430" y="22860"/>
                </a:lnTo>
                <a:lnTo>
                  <a:pt x="11430" y="22860"/>
                </a:lnTo>
                <a:lnTo>
                  <a:pt x="11430" y="22860"/>
                </a:lnTo>
                <a:lnTo>
                  <a:pt x="11430" y="34290"/>
                </a:lnTo>
                <a:lnTo>
                  <a:pt x="11430" y="45720"/>
                </a:lnTo>
                <a:lnTo>
                  <a:pt x="11430" y="68580"/>
                </a:lnTo>
                <a:lnTo>
                  <a:pt x="11430" y="102870"/>
                </a:lnTo>
                <a:lnTo>
                  <a:pt x="11430" y="148590"/>
                </a:lnTo>
                <a:lnTo>
                  <a:pt x="11430" y="182880"/>
                </a:lnTo>
                <a:lnTo>
                  <a:pt x="11430" y="217170"/>
                </a:lnTo>
                <a:lnTo>
                  <a:pt x="11430" y="251460"/>
                </a:lnTo>
                <a:lnTo>
                  <a:pt x="11430" y="274320"/>
                </a:lnTo>
                <a:lnTo>
                  <a:pt x="11430" y="285750"/>
                </a:lnTo>
                <a:lnTo>
                  <a:pt x="11430" y="285750"/>
                </a:lnTo>
                <a:lnTo>
                  <a:pt x="11430" y="297180"/>
                </a:lnTo>
                <a:lnTo>
                  <a:pt x="11430" y="297180"/>
                </a:lnTo>
                <a:lnTo>
                  <a:pt x="11430" y="297180"/>
                </a:lnTo>
                <a:lnTo>
                  <a:pt x="11430" y="297180"/>
                </a:lnTo>
                <a:lnTo>
                  <a:pt x="11430" y="285750"/>
                </a:lnTo>
                <a:lnTo>
                  <a:pt x="11430" y="285750"/>
                </a:lnTo>
                <a:lnTo>
                  <a:pt x="11430" y="262890"/>
                </a:lnTo>
                <a:lnTo>
                  <a:pt x="11430" y="228600"/>
                </a:lnTo>
                <a:lnTo>
                  <a:pt x="0" y="205740"/>
                </a:lnTo>
                <a:lnTo>
                  <a:pt x="0" y="160020"/>
                </a:lnTo>
                <a:lnTo>
                  <a:pt x="11430" y="125730"/>
                </a:lnTo>
                <a:lnTo>
                  <a:pt x="11430" y="80010"/>
                </a:lnTo>
                <a:lnTo>
                  <a:pt x="11430" y="57150"/>
                </a:lnTo>
                <a:lnTo>
                  <a:pt x="22860" y="22860"/>
                </a:lnTo>
                <a:lnTo>
                  <a:pt x="22860" y="11430"/>
                </a:lnTo>
                <a:lnTo>
                  <a:pt x="22860" y="0"/>
                </a:lnTo>
                <a:lnTo>
                  <a:pt x="34290" y="0"/>
                </a:lnTo>
                <a:lnTo>
                  <a:pt x="45720" y="0"/>
                </a:lnTo>
                <a:lnTo>
                  <a:pt x="45720" y="0"/>
                </a:lnTo>
                <a:lnTo>
                  <a:pt x="57150" y="0"/>
                </a:lnTo>
                <a:lnTo>
                  <a:pt x="68580" y="11430"/>
                </a:lnTo>
                <a:lnTo>
                  <a:pt x="91440" y="22860"/>
                </a:lnTo>
                <a:lnTo>
                  <a:pt x="114300" y="34290"/>
                </a:lnTo>
                <a:lnTo>
                  <a:pt x="125730" y="45720"/>
                </a:lnTo>
                <a:lnTo>
                  <a:pt x="137160" y="57150"/>
                </a:lnTo>
                <a:lnTo>
                  <a:pt x="148590" y="68580"/>
                </a:lnTo>
                <a:lnTo>
                  <a:pt x="148590" y="68580"/>
                </a:lnTo>
                <a:lnTo>
                  <a:pt x="148590" y="80010"/>
                </a:lnTo>
                <a:lnTo>
                  <a:pt x="148590" y="80010"/>
                </a:lnTo>
                <a:lnTo>
                  <a:pt x="137160" y="91440"/>
                </a:lnTo>
                <a:lnTo>
                  <a:pt x="125730" y="91440"/>
                </a:lnTo>
                <a:lnTo>
                  <a:pt x="114300" y="102870"/>
                </a:lnTo>
                <a:lnTo>
                  <a:pt x="102870" y="102870"/>
                </a:lnTo>
                <a:lnTo>
                  <a:pt x="91440" y="102870"/>
                </a:lnTo>
                <a:lnTo>
                  <a:pt x="91440" y="10287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20" name="Freeform 19"/>
          <p:cNvSpPr/>
          <p:nvPr/>
        </p:nvSpPr>
        <p:spPr>
          <a:xfrm>
            <a:off x="3051810" y="994410"/>
            <a:ext cx="697231" cy="205741"/>
          </a:xfrm>
          <a:custGeom>
            <a:avLst/>
            <a:gdLst/>
            <a:ahLst/>
            <a:cxnLst/>
            <a:rect l="0" t="0" r="0" b="0"/>
            <a:pathLst>
              <a:path w="697231" h="205741">
                <a:moveTo>
                  <a:pt x="0" y="91440"/>
                </a:moveTo>
                <a:lnTo>
                  <a:pt x="11430" y="91440"/>
                </a:lnTo>
                <a:lnTo>
                  <a:pt x="11430" y="91440"/>
                </a:lnTo>
                <a:lnTo>
                  <a:pt x="11430" y="91440"/>
                </a:lnTo>
                <a:lnTo>
                  <a:pt x="11430" y="91440"/>
                </a:lnTo>
                <a:lnTo>
                  <a:pt x="11430" y="102870"/>
                </a:lnTo>
                <a:lnTo>
                  <a:pt x="11430" y="114300"/>
                </a:lnTo>
                <a:lnTo>
                  <a:pt x="11430" y="137160"/>
                </a:lnTo>
                <a:lnTo>
                  <a:pt x="11430" y="160020"/>
                </a:lnTo>
                <a:lnTo>
                  <a:pt x="11430" y="171450"/>
                </a:lnTo>
                <a:lnTo>
                  <a:pt x="22860" y="194310"/>
                </a:lnTo>
                <a:lnTo>
                  <a:pt x="22860" y="194310"/>
                </a:lnTo>
                <a:lnTo>
                  <a:pt x="34290" y="205740"/>
                </a:lnTo>
                <a:lnTo>
                  <a:pt x="34290" y="205740"/>
                </a:lnTo>
                <a:lnTo>
                  <a:pt x="45720" y="205740"/>
                </a:lnTo>
                <a:lnTo>
                  <a:pt x="57150" y="205740"/>
                </a:lnTo>
                <a:lnTo>
                  <a:pt x="57150" y="205740"/>
                </a:lnTo>
                <a:lnTo>
                  <a:pt x="80010" y="194310"/>
                </a:lnTo>
                <a:lnTo>
                  <a:pt x="91440" y="171450"/>
                </a:lnTo>
                <a:lnTo>
                  <a:pt x="91440" y="160020"/>
                </a:lnTo>
                <a:lnTo>
                  <a:pt x="102870" y="137160"/>
                </a:lnTo>
                <a:lnTo>
                  <a:pt x="102870" y="114300"/>
                </a:lnTo>
                <a:lnTo>
                  <a:pt x="102870" y="91440"/>
                </a:lnTo>
                <a:lnTo>
                  <a:pt x="102870" y="80010"/>
                </a:lnTo>
                <a:lnTo>
                  <a:pt x="91440" y="68580"/>
                </a:lnTo>
                <a:lnTo>
                  <a:pt x="68580" y="57150"/>
                </a:lnTo>
                <a:lnTo>
                  <a:pt x="57150" y="57150"/>
                </a:lnTo>
                <a:lnTo>
                  <a:pt x="45720" y="57150"/>
                </a:lnTo>
                <a:lnTo>
                  <a:pt x="45720" y="57150"/>
                </a:lnTo>
                <a:lnTo>
                  <a:pt x="34290" y="57150"/>
                </a:lnTo>
                <a:lnTo>
                  <a:pt x="34290" y="57150"/>
                </a:lnTo>
                <a:lnTo>
                  <a:pt x="34290" y="68580"/>
                </a:lnTo>
                <a:lnTo>
                  <a:pt x="34290" y="68580"/>
                </a:lnTo>
                <a:lnTo>
                  <a:pt x="34290" y="68580"/>
                </a:lnTo>
                <a:lnTo>
                  <a:pt x="45720" y="57150"/>
                </a:lnTo>
                <a:lnTo>
                  <a:pt x="45720" y="57150"/>
                </a:lnTo>
                <a:lnTo>
                  <a:pt x="57150" y="57150"/>
                </a:lnTo>
                <a:lnTo>
                  <a:pt x="80010" y="57150"/>
                </a:lnTo>
                <a:lnTo>
                  <a:pt x="91440" y="57150"/>
                </a:lnTo>
                <a:lnTo>
                  <a:pt x="114300" y="57150"/>
                </a:lnTo>
                <a:lnTo>
                  <a:pt x="125730" y="57150"/>
                </a:lnTo>
                <a:lnTo>
                  <a:pt x="137160" y="57150"/>
                </a:lnTo>
                <a:lnTo>
                  <a:pt x="137160" y="68580"/>
                </a:lnTo>
                <a:lnTo>
                  <a:pt x="148590" y="80010"/>
                </a:lnTo>
                <a:lnTo>
                  <a:pt x="148590" y="102870"/>
                </a:lnTo>
                <a:lnTo>
                  <a:pt x="148590" y="114300"/>
                </a:lnTo>
                <a:lnTo>
                  <a:pt x="148590" y="137160"/>
                </a:lnTo>
                <a:lnTo>
                  <a:pt x="160020" y="148590"/>
                </a:lnTo>
                <a:lnTo>
                  <a:pt x="160020" y="160020"/>
                </a:lnTo>
                <a:lnTo>
                  <a:pt x="171450" y="160020"/>
                </a:lnTo>
                <a:lnTo>
                  <a:pt x="182880" y="160020"/>
                </a:lnTo>
                <a:lnTo>
                  <a:pt x="182880" y="160020"/>
                </a:lnTo>
                <a:lnTo>
                  <a:pt x="182880" y="160020"/>
                </a:lnTo>
                <a:lnTo>
                  <a:pt x="194310" y="148590"/>
                </a:lnTo>
                <a:lnTo>
                  <a:pt x="194310" y="137160"/>
                </a:lnTo>
                <a:lnTo>
                  <a:pt x="205740" y="125730"/>
                </a:lnTo>
                <a:lnTo>
                  <a:pt x="217170" y="102870"/>
                </a:lnTo>
                <a:lnTo>
                  <a:pt x="217170" y="91440"/>
                </a:lnTo>
                <a:lnTo>
                  <a:pt x="217170" y="91440"/>
                </a:lnTo>
                <a:lnTo>
                  <a:pt x="217170" y="80010"/>
                </a:lnTo>
                <a:lnTo>
                  <a:pt x="217170" y="80010"/>
                </a:lnTo>
                <a:lnTo>
                  <a:pt x="217170" y="91440"/>
                </a:lnTo>
                <a:lnTo>
                  <a:pt x="217170" y="102870"/>
                </a:lnTo>
                <a:lnTo>
                  <a:pt x="228600" y="114300"/>
                </a:lnTo>
                <a:lnTo>
                  <a:pt x="228600" y="125730"/>
                </a:lnTo>
                <a:lnTo>
                  <a:pt x="228600" y="148590"/>
                </a:lnTo>
                <a:lnTo>
                  <a:pt x="228600" y="148590"/>
                </a:lnTo>
                <a:lnTo>
                  <a:pt x="240030" y="160020"/>
                </a:lnTo>
                <a:lnTo>
                  <a:pt x="240030" y="160020"/>
                </a:lnTo>
                <a:lnTo>
                  <a:pt x="251460" y="160020"/>
                </a:lnTo>
                <a:lnTo>
                  <a:pt x="251460" y="160020"/>
                </a:lnTo>
                <a:lnTo>
                  <a:pt x="262890" y="148590"/>
                </a:lnTo>
                <a:lnTo>
                  <a:pt x="274320" y="148590"/>
                </a:lnTo>
                <a:lnTo>
                  <a:pt x="274320" y="125730"/>
                </a:lnTo>
                <a:lnTo>
                  <a:pt x="285750" y="114300"/>
                </a:lnTo>
                <a:lnTo>
                  <a:pt x="285750" y="102870"/>
                </a:lnTo>
                <a:lnTo>
                  <a:pt x="297180" y="80010"/>
                </a:lnTo>
                <a:lnTo>
                  <a:pt x="297180" y="68580"/>
                </a:lnTo>
                <a:lnTo>
                  <a:pt x="297180" y="68580"/>
                </a:lnTo>
                <a:lnTo>
                  <a:pt x="297180" y="68580"/>
                </a:lnTo>
                <a:lnTo>
                  <a:pt x="297180" y="68580"/>
                </a:lnTo>
                <a:lnTo>
                  <a:pt x="308610" y="80010"/>
                </a:lnTo>
                <a:lnTo>
                  <a:pt x="308610" y="91440"/>
                </a:lnTo>
                <a:lnTo>
                  <a:pt x="320040" y="102870"/>
                </a:lnTo>
                <a:lnTo>
                  <a:pt x="320040" y="114300"/>
                </a:lnTo>
                <a:lnTo>
                  <a:pt x="331470" y="114300"/>
                </a:lnTo>
                <a:lnTo>
                  <a:pt x="342900" y="125730"/>
                </a:lnTo>
                <a:lnTo>
                  <a:pt x="354330" y="125730"/>
                </a:lnTo>
                <a:lnTo>
                  <a:pt x="365760" y="125730"/>
                </a:lnTo>
                <a:lnTo>
                  <a:pt x="388620" y="125730"/>
                </a:lnTo>
                <a:lnTo>
                  <a:pt x="400050" y="125730"/>
                </a:lnTo>
                <a:lnTo>
                  <a:pt x="411480" y="114300"/>
                </a:lnTo>
                <a:lnTo>
                  <a:pt x="422910" y="114300"/>
                </a:lnTo>
                <a:lnTo>
                  <a:pt x="434340" y="91440"/>
                </a:lnTo>
                <a:lnTo>
                  <a:pt x="445770" y="80010"/>
                </a:lnTo>
                <a:lnTo>
                  <a:pt x="445770" y="68580"/>
                </a:lnTo>
                <a:lnTo>
                  <a:pt x="445770" y="45720"/>
                </a:lnTo>
                <a:lnTo>
                  <a:pt x="445770" y="45720"/>
                </a:lnTo>
                <a:lnTo>
                  <a:pt x="445770" y="34290"/>
                </a:lnTo>
                <a:lnTo>
                  <a:pt x="434340" y="34290"/>
                </a:lnTo>
                <a:lnTo>
                  <a:pt x="422910" y="34290"/>
                </a:lnTo>
                <a:lnTo>
                  <a:pt x="411480" y="34290"/>
                </a:lnTo>
                <a:lnTo>
                  <a:pt x="411480" y="45720"/>
                </a:lnTo>
                <a:lnTo>
                  <a:pt x="400050" y="57150"/>
                </a:lnTo>
                <a:lnTo>
                  <a:pt x="400050" y="80010"/>
                </a:lnTo>
                <a:lnTo>
                  <a:pt x="400050" y="102870"/>
                </a:lnTo>
                <a:lnTo>
                  <a:pt x="400050" y="114300"/>
                </a:lnTo>
                <a:lnTo>
                  <a:pt x="400050" y="137160"/>
                </a:lnTo>
                <a:lnTo>
                  <a:pt x="422910" y="137160"/>
                </a:lnTo>
                <a:lnTo>
                  <a:pt x="434340" y="148590"/>
                </a:lnTo>
                <a:lnTo>
                  <a:pt x="445770" y="148590"/>
                </a:lnTo>
                <a:lnTo>
                  <a:pt x="468630" y="148590"/>
                </a:lnTo>
                <a:lnTo>
                  <a:pt x="491490" y="148590"/>
                </a:lnTo>
                <a:lnTo>
                  <a:pt x="502920" y="137160"/>
                </a:lnTo>
                <a:lnTo>
                  <a:pt x="525780" y="125730"/>
                </a:lnTo>
                <a:lnTo>
                  <a:pt x="525780" y="102870"/>
                </a:lnTo>
                <a:lnTo>
                  <a:pt x="548640" y="102870"/>
                </a:lnTo>
                <a:lnTo>
                  <a:pt x="548640" y="91440"/>
                </a:lnTo>
                <a:lnTo>
                  <a:pt x="548640" y="91440"/>
                </a:lnTo>
                <a:lnTo>
                  <a:pt x="560070" y="102870"/>
                </a:lnTo>
                <a:lnTo>
                  <a:pt x="548640" y="114300"/>
                </a:lnTo>
                <a:lnTo>
                  <a:pt x="548640" y="125730"/>
                </a:lnTo>
                <a:lnTo>
                  <a:pt x="548640" y="148590"/>
                </a:lnTo>
                <a:lnTo>
                  <a:pt x="548640" y="160020"/>
                </a:lnTo>
                <a:lnTo>
                  <a:pt x="548640" y="171450"/>
                </a:lnTo>
                <a:lnTo>
                  <a:pt x="548640" y="171450"/>
                </a:lnTo>
                <a:lnTo>
                  <a:pt x="548640" y="182880"/>
                </a:lnTo>
                <a:lnTo>
                  <a:pt x="548640" y="182880"/>
                </a:lnTo>
                <a:lnTo>
                  <a:pt x="548640" y="171450"/>
                </a:lnTo>
                <a:lnTo>
                  <a:pt x="548640" y="171450"/>
                </a:lnTo>
                <a:lnTo>
                  <a:pt x="560070" y="160020"/>
                </a:lnTo>
                <a:lnTo>
                  <a:pt x="560070" y="148590"/>
                </a:lnTo>
                <a:lnTo>
                  <a:pt x="571500" y="114300"/>
                </a:lnTo>
                <a:lnTo>
                  <a:pt x="571500" y="91440"/>
                </a:lnTo>
                <a:lnTo>
                  <a:pt x="582930" y="68580"/>
                </a:lnTo>
                <a:lnTo>
                  <a:pt x="605790" y="34290"/>
                </a:lnTo>
                <a:lnTo>
                  <a:pt x="617220" y="11430"/>
                </a:lnTo>
                <a:lnTo>
                  <a:pt x="640080" y="0"/>
                </a:lnTo>
                <a:lnTo>
                  <a:pt x="662940" y="0"/>
                </a:lnTo>
                <a:lnTo>
                  <a:pt x="674370" y="0"/>
                </a:lnTo>
                <a:lnTo>
                  <a:pt x="697230" y="0"/>
                </a:lnTo>
                <a:lnTo>
                  <a:pt x="697230" y="0"/>
                </a:lnTo>
                <a:lnTo>
                  <a:pt x="697230" y="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21" name="Freeform 20"/>
          <p:cNvSpPr/>
          <p:nvPr/>
        </p:nvSpPr>
        <p:spPr>
          <a:xfrm>
            <a:off x="3223260" y="1325880"/>
            <a:ext cx="102871" cy="102871"/>
          </a:xfrm>
          <a:custGeom>
            <a:avLst/>
            <a:gdLst/>
            <a:ahLst/>
            <a:cxnLst/>
            <a:rect l="0" t="0" r="0" b="0"/>
            <a:pathLst>
              <a:path w="102871" h="102871">
                <a:moveTo>
                  <a:pt x="34290" y="11430"/>
                </a:moveTo>
                <a:lnTo>
                  <a:pt x="22860" y="11430"/>
                </a:lnTo>
                <a:lnTo>
                  <a:pt x="22860" y="11430"/>
                </a:lnTo>
                <a:lnTo>
                  <a:pt x="22860" y="11430"/>
                </a:lnTo>
                <a:lnTo>
                  <a:pt x="11430" y="11430"/>
                </a:lnTo>
                <a:lnTo>
                  <a:pt x="11430" y="11430"/>
                </a:lnTo>
                <a:lnTo>
                  <a:pt x="0" y="22860"/>
                </a:lnTo>
                <a:lnTo>
                  <a:pt x="0" y="34290"/>
                </a:lnTo>
                <a:lnTo>
                  <a:pt x="0" y="57150"/>
                </a:lnTo>
                <a:lnTo>
                  <a:pt x="0" y="68580"/>
                </a:lnTo>
                <a:lnTo>
                  <a:pt x="0" y="80010"/>
                </a:lnTo>
                <a:lnTo>
                  <a:pt x="11430" y="91440"/>
                </a:lnTo>
                <a:lnTo>
                  <a:pt x="11430" y="91440"/>
                </a:lnTo>
                <a:lnTo>
                  <a:pt x="22860" y="102870"/>
                </a:lnTo>
                <a:lnTo>
                  <a:pt x="34290" y="102870"/>
                </a:lnTo>
                <a:lnTo>
                  <a:pt x="45720" y="91440"/>
                </a:lnTo>
                <a:lnTo>
                  <a:pt x="68580" y="91440"/>
                </a:lnTo>
                <a:lnTo>
                  <a:pt x="80010" y="80010"/>
                </a:lnTo>
                <a:lnTo>
                  <a:pt x="91440" y="68580"/>
                </a:lnTo>
                <a:lnTo>
                  <a:pt x="102870" y="57150"/>
                </a:lnTo>
                <a:lnTo>
                  <a:pt x="102870" y="34290"/>
                </a:lnTo>
                <a:lnTo>
                  <a:pt x="102870" y="22860"/>
                </a:lnTo>
                <a:lnTo>
                  <a:pt x="102870" y="11430"/>
                </a:lnTo>
                <a:lnTo>
                  <a:pt x="91440" y="0"/>
                </a:lnTo>
                <a:lnTo>
                  <a:pt x="80010" y="0"/>
                </a:lnTo>
                <a:lnTo>
                  <a:pt x="68580" y="0"/>
                </a:lnTo>
                <a:lnTo>
                  <a:pt x="57150" y="0"/>
                </a:lnTo>
                <a:lnTo>
                  <a:pt x="34290" y="11430"/>
                </a:lnTo>
                <a:lnTo>
                  <a:pt x="22860" y="22860"/>
                </a:lnTo>
                <a:lnTo>
                  <a:pt x="11430" y="34290"/>
                </a:lnTo>
                <a:lnTo>
                  <a:pt x="0" y="45720"/>
                </a:lnTo>
                <a:lnTo>
                  <a:pt x="0" y="4572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22" name="Freeform 21"/>
          <p:cNvSpPr/>
          <p:nvPr/>
        </p:nvSpPr>
        <p:spPr>
          <a:xfrm>
            <a:off x="3394710" y="1211580"/>
            <a:ext cx="68581" cy="308611"/>
          </a:xfrm>
          <a:custGeom>
            <a:avLst/>
            <a:gdLst/>
            <a:ahLst/>
            <a:cxnLst/>
            <a:rect l="0" t="0" r="0" b="0"/>
            <a:pathLst>
              <a:path w="68581" h="308611">
                <a:moveTo>
                  <a:pt x="68580" y="22860"/>
                </a:moveTo>
                <a:lnTo>
                  <a:pt x="68580" y="22860"/>
                </a:lnTo>
                <a:lnTo>
                  <a:pt x="68580" y="11430"/>
                </a:lnTo>
                <a:lnTo>
                  <a:pt x="68580" y="11430"/>
                </a:lnTo>
                <a:lnTo>
                  <a:pt x="57150" y="11430"/>
                </a:lnTo>
                <a:lnTo>
                  <a:pt x="57150" y="0"/>
                </a:lnTo>
                <a:lnTo>
                  <a:pt x="45720" y="0"/>
                </a:lnTo>
                <a:lnTo>
                  <a:pt x="45720" y="0"/>
                </a:lnTo>
                <a:lnTo>
                  <a:pt x="34290" y="11430"/>
                </a:lnTo>
                <a:lnTo>
                  <a:pt x="22860" y="22860"/>
                </a:lnTo>
                <a:lnTo>
                  <a:pt x="11430" y="45720"/>
                </a:lnTo>
                <a:lnTo>
                  <a:pt x="11430" y="80010"/>
                </a:lnTo>
                <a:lnTo>
                  <a:pt x="0" y="114300"/>
                </a:lnTo>
                <a:lnTo>
                  <a:pt x="0" y="160020"/>
                </a:lnTo>
                <a:lnTo>
                  <a:pt x="0" y="194310"/>
                </a:lnTo>
                <a:lnTo>
                  <a:pt x="0" y="228600"/>
                </a:lnTo>
                <a:lnTo>
                  <a:pt x="11430" y="251460"/>
                </a:lnTo>
                <a:lnTo>
                  <a:pt x="22860" y="274320"/>
                </a:lnTo>
                <a:lnTo>
                  <a:pt x="34290" y="297180"/>
                </a:lnTo>
                <a:lnTo>
                  <a:pt x="34290" y="308610"/>
                </a:lnTo>
                <a:lnTo>
                  <a:pt x="45720" y="308610"/>
                </a:lnTo>
                <a:lnTo>
                  <a:pt x="45720" y="308610"/>
                </a:lnTo>
                <a:lnTo>
                  <a:pt x="57150" y="308610"/>
                </a:lnTo>
                <a:lnTo>
                  <a:pt x="57150" y="30861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23" name="Freeform 22"/>
          <p:cNvSpPr/>
          <p:nvPr/>
        </p:nvSpPr>
        <p:spPr>
          <a:xfrm>
            <a:off x="3348990" y="1337310"/>
            <a:ext cx="102871" cy="34291"/>
          </a:xfrm>
          <a:custGeom>
            <a:avLst/>
            <a:gdLst/>
            <a:ahLst/>
            <a:cxnLst/>
            <a:rect l="0" t="0" r="0" b="0"/>
            <a:pathLst>
              <a:path w="102871" h="34291">
                <a:moveTo>
                  <a:pt x="0" y="34290"/>
                </a:moveTo>
                <a:lnTo>
                  <a:pt x="0" y="34290"/>
                </a:lnTo>
                <a:lnTo>
                  <a:pt x="0" y="34290"/>
                </a:lnTo>
                <a:lnTo>
                  <a:pt x="0" y="34290"/>
                </a:lnTo>
                <a:lnTo>
                  <a:pt x="0" y="22860"/>
                </a:lnTo>
                <a:lnTo>
                  <a:pt x="0" y="22860"/>
                </a:lnTo>
                <a:lnTo>
                  <a:pt x="22860" y="22860"/>
                </a:lnTo>
                <a:lnTo>
                  <a:pt x="45720" y="11430"/>
                </a:lnTo>
                <a:lnTo>
                  <a:pt x="68580" y="11430"/>
                </a:lnTo>
                <a:lnTo>
                  <a:pt x="91440" y="0"/>
                </a:lnTo>
                <a:lnTo>
                  <a:pt x="102870" y="0"/>
                </a:lnTo>
                <a:lnTo>
                  <a:pt x="102870" y="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24" name="Freeform 23"/>
          <p:cNvSpPr/>
          <p:nvPr/>
        </p:nvSpPr>
        <p:spPr>
          <a:xfrm>
            <a:off x="3623310" y="1154430"/>
            <a:ext cx="262891" cy="297181"/>
          </a:xfrm>
          <a:custGeom>
            <a:avLst/>
            <a:gdLst/>
            <a:ahLst/>
            <a:cxnLst/>
            <a:rect l="0" t="0" r="0" b="0"/>
            <a:pathLst>
              <a:path w="262891" h="297181">
                <a:moveTo>
                  <a:pt x="11430" y="91440"/>
                </a:moveTo>
                <a:lnTo>
                  <a:pt x="11430" y="91440"/>
                </a:lnTo>
                <a:lnTo>
                  <a:pt x="0" y="91440"/>
                </a:lnTo>
                <a:lnTo>
                  <a:pt x="0" y="91440"/>
                </a:lnTo>
                <a:lnTo>
                  <a:pt x="0" y="80010"/>
                </a:lnTo>
                <a:lnTo>
                  <a:pt x="0" y="80010"/>
                </a:lnTo>
                <a:lnTo>
                  <a:pt x="0" y="68580"/>
                </a:lnTo>
                <a:lnTo>
                  <a:pt x="11430" y="57150"/>
                </a:lnTo>
                <a:lnTo>
                  <a:pt x="34290" y="45720"/>
                </a:lnTo>
                <a:lnTo>
                  <a:pt x="45720" y="34290"/>
                </a:lnTo>
                <a:lnTo>
                  <a:pt x="68580" y="22860"/>
                </a:lnTo>
                <a:lnTo>
                  <a:pt x="91440" y="11430"/>
                </a:lnTo>
                <a:lnTo>
                  <a:pt x="114300" y="0"/>
                </a:lnTo>
                <a:lnTo>
                  <a:pt x="137160" y="0"/>
                </a:lnTo>
                <a:lnTo>
                  <a:pt x="160020" y="0"/>
                </a:lnTo>
                <a:lnTo>
                  <a:pt x="182880" y="0"/>
                </a:lnTo>
                <a:lnTo>
                  <a:pt x="194310" y="0"/>
                </a:lnTo>
                <a:lnTo>
                  <a:pt x="205740" y="0"/>
                </a:lnTo>
                <a:lnTo>
                  <a:pt x="217170" y="0"/>
                </a:lnTo>
                <a:lnTo>
                  <a:pt x="217170" y="11430"/>
                </a:lnTo>
                <a:lnTo>
                  <a:pt x="217170" y="22860"/>
                </a:lnTo>
                <a:lnTo>
                  <a:pt x="217170" y="34290"/>
                </a:lnTo>
                <a:lnTo>
                  <a:pt x="194310" y="45720"/>
                </a:lnTo>
                <a:lnTo>
                  <a:pt x="182880" y="57150"/>
                </a:lnTo>
                <a:lnTo>
                  <a:pt x="171450" y="68580"/>
                </a:lnTo>
                <a:lnTo>
                  <a:pt x="148590" y="80010"/>
                </a:lnTo>
                <a:lnTo>
                  <a:pt x="125730" y="80010"/>
                </a:lnTo>
                <a:lnTo>
                  <a:pt x="125730" y="91440"/>
                </a:lnTo>
                <a:lnTo>
                  <a:pt x="114300" y="102870"/>
                </a:lnTo>
                <a:lnTo>
                  <a:pt x="114300" y="102870"/>
                </a:lnTo>
                <a:lnTo>
                  <a:pt x="114300" y="114300"/>
                </a:lnTo>
                <a:lnTo>
                  <a:pt x="125730" y="125730"/>
                </a:lnTo>
                <a:lnTo>
                  <a:pt x="125730" y="125730"/>
                </a:lnTo>
                <a:lnTo>
                  <a:pt x="137160" y="137160"/>
                </a:lnTo>
                <a:lnTo>
                  <a:pt x="160020" y="148590"/>
                </a:lnTo>
                <a:lnTo>
                  <a:pt x="171450" y="160020"/>
                </a:lnTo>
                <a:lnTo>
                  <a:pt x="194310" y="171450"/>
                </a:lnTo>
                <a:lnTo>
                  <a:pt x="217170" y="182880"/>
                </a:lnTo>
                <a:lnTo>
                  <a:pt x="228600" y="205740"/>
                </a:lnTo>
                <a:lnTo>
                  <a:pt x="240030" y="217170"/>
                </a:lnTo>
                <a:lnTo>
                  <a:pt x="251460" y="228600"/>
                </a:lnTo>
                <a:lnTo>
                  <a:pt x="262890" y="240030"/>
                </a:lnTo>
                <a:lnTo>
                  <a:pt x="262890" y="251460"/>
                </a:lnTo>
                <a:lnTo>
                  <a:pt x="262890" y="251460"/>
                </a:lnTo>
                <a:lnTo>
                  <a:pt x="251460" y="262890"/>
                </a:lnTo>
                <a:lnTo>
                  <a:pt x="240030" y="274320"/>
                </a:lnTo>
                <a:lnTo>
                  <a:pt x="217170" y="285750"/>
                </a:lnTo>
                <a:lnTo>
                  <a:pt x="194310" y="285750"/>
                </a:lnTo>
                <a:lnTo>
                  <a:pt x="171450" y="297180"/>
                </a:lnTo>
                <a:lnTo>
                  <a:pt x="160020" y="297180"/>
                </a:lnTo>
                <a:lnTo>
                  <a:pt x="137160" y="297180"/>
                </a:lnTo>
                <a:lnTo>
                  <a:pt x="114300" y="297180"/>
                </a:lnTo>
                <a:lnTo>
                  <a:pt x="102870" y="285750"/>
                </a:lnTo>
                <a:lnTo>
                  <a:pt x="91440" y="285750"/>
                </a:lnTo>
                <a:lnTo>
                  <a:pt x="91440" y="28575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25" name="Freeform 24"/>
          <p:cNvSpPr/>
          <p:nvPr/>
        </p:nvSpPr>
        <p:spPr>
          <a:xfrm>
            <a:off x="2640330" y="1051560"/>
            <a:ext cx="194311" cy="57151"/>
          </a:xfrm>
          <a:custGeom>
            <a:avLst/>
            <a:gdLst/>
            <a:ahLst/>
            <a:cxnLst/>
            <a:rect l="0" t="0" r="0" b="0"/>
            <a:pathLst>
              <a:path w="194311" h="57151">
                <a:moveTo>
                  <a:pt x="0" y="0"/>
                </a:moveTo>
                <a:lnTo>
                  <a:pt x="0" y="0"/>
                </a:lnTo>
                <a:lnTo>
                  <a:pt x="0" y="0"/>
                </a:lnTo>
                <a:lnTo>
                  <a:pt x="0" y="0"/>
                </a:lnTo>
                <a:lnTo>
                  <a:pt x="0" y="0"/>
                </a:lnTo>
                <a:lnTo>
                  <a:pt x="0" y="0"/>
                </a:lnTo>
                <a:lnTo>
                  <a:pt x="11430" y="0"/>
                </a:lnTo>
                <a:lnTo>
                  <a:pt x="11430" y="11430"/>
                </a:lnTo>
                <a:lnTo>
                  <a:pt x="22860" y="11430"/>
                </a:lnTo>
                <a:lnTo>
                  <a:pt x="34290" y="11430"/>
                </a:lnTo>
                <a:lnTo>
                  <a:pt x="45720" y="22860"/>
                </a:lnTo>
                <a:lnTo>
                  <a:pt x="57150" y="22860"/>
                </a:lnTo>
                <a:lnTo>
                  <a:pt x="68580" y="22860"/>
                </a:lnTo>
                <a:lnTo>
                  <a:pt x="91440" y="34290"/>
                </a:lnTo>
                <a:lnTo>
                  <a:pt x="102870" y="34290"/>
                </a:lnTo>
                <a:lnTo>
                  <a:pt x="114300" y="34290"/>
                </a:lnTo>
                <a:lnTo>
                  <a:pt x="125730" y="45720"/>
                </a:lnTo>
                <a:lnTo>
                  <a:pt x="137160" y="45720"/>
                </a:lnTo>
                <a:lnTo>
                  <a:pt x="148590" y="45720"/>
                </a:lnTo>
                <a:lnTo>
                  <a:pt x="160020" y="57150"/>
                </a:lnTo>
                <a:lnTo>
                  <a:pt x="171450" y="57150"/>
                </a:lnTo>
                <a:lnTo>
                  <a:pt x="171450" y="57150"/>
                </a:lnTo>
                <a:lnTo>
                  <a:pt x="182880" y="57150"/>
                </a:lnTo>
                <a:lnTo>
                  <a:pt x="194310" y="57150"/>
                </a:lnTo>
                <a:lnTo>
                  <a:pt x="194310" y="57150"/>
                </a:lnTo>
                <a:lnTo>
                  <a:pt x="194310" y="57150"/>
                </a:lnTo>
                <a:lnTo>
                  <a:pt x="194310" y="57150"/>
                </a:lnTo>
                <a:lnTo>
                  <a:pt x="194310" y="57150"/>
                </a:lnTo>
                <a:lnTo>
                  <a:pt x="194310" y="57150"/>
                </a:lnTo>
                <a:lnTo>
                  <a:pt x="194310" y="57150"/>
                </a:lnTo>
                <a:lnTo>
                  <a:pt x="194310" y="5715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26" name="Freeform 25"/>
          <p:cNvSpPr/>
          <p:nvPr/>
        </p:nvSpPr>
        <p:spPr>
          <a:xfrm>
            <a:off x="6195060" y="868680"/>
            <a:ext cx="422911" cy="45721"/>
          </a:xfrm>
          <a:custGeom>
            <a:avLst/>
            <a:gdLst/>
            <a:ahLst/>
            <a:cxnLst/>
            <a:rect l="0" t="0" r="0" b="0"/>
            <a:pathLst>
              <a:path w="422911" h="45721">
                <a:moveTo>
                  <a:pt x="422910" y="45720"/>
                </a:moveTo>
                <a:lnTo>
                  <a:pt x="422910" y="45720"/>
                </a:lnTo>
                <a:lnTo>
                  <a:pt x="422910" y="45720"/>
                </a:lnTo>
                <a:lnTo>
                  <a:pt x="422910" y="45720"/>
                </a:lnTo>
                <a:lnTo>
                  <a:pt x="411479" y="45720"/>
                </a:lnTo>
                <a:lnTo>
                  <a:pt x="411479" y="45720"/>
                </a:lnTo>
                <a:lnTo>
                  <a:pt x="411479" y="45720"/>
                </a:lnTo>
                <a:lnTo>
                  <a:pt x="400050" y="45720"/>
                </a:lnTo>
                <a:lnTo>
                  <a:pt x="388620" y="45720"/>
                </a:lnTo>
                <a:lnTo>
                  <a:pt x="388620" y="34290"/>
                </a:lnTo>
                <a:lnTo>
                  <a:pt x="377190" y="34290"/>
                </a:lnTo>
                <a:lnTo>
                  <a:pt x="365760" y="34290"/>
                </a:lnTo>
                <a:lnTo>
                  <a:pt x="354329" y="34290"/>
                </a:lnTo>
                <a:lnTo>
                  <a:pt x="342900" y="34290"/>
                </a:lnTo>
                <a:lnTo>
                  <a:pt x="331470" y="34290"/>
                </a:lnTo>
                <a:lnTo>
                  <a:pt x="320040" y="34290"/>
                </a:lnTo>
                <a:lnTo>
                  <a:pt x="297180" y="34290"/>
                </a:lnTo>
                <a:lnTo>
                  <a:pt x="285750" y="34290"/>
                </a:lnTo>
                <a:lnTo>
                  <a:pt x="274320" y="34290"/>
                </a:lnTo>
                <a:lnTo>
                  <a:pt x="251460" y="34290"/>
                </a:lnTo>
                <a:lnTo>
                  <a:pt x="240030" y="34290"/>
                </a:lnTo>
                <a:lnTo>
                  <a:pt x="217170" y="34290"/>
                </a:lnTo>
                <a:lnTo>
                  <a:pt x="205740" y="34290"/>
                </a:lnTo>
                <a:lnTo>
                  <a:pt x="194310" y="34290"/>
                </a:lnTo>
                <a:lnTo>
                  <a:pt x="171450" y="34290"/>
                </a:lnTo>
                <a:lnTo>
                  <a:pt x="160020" y="22860"/>
                </a:lnTo>
                <a:lnTo>
                  <a:pt x="148590" y="22860"/>
                </a:lnTo>
                <a:lnTo>
                  <a:pt x="137160" y="22860"/>
                </a:lnTo>
                <a:lnTo>
                  <a:pt x="125730" y="22860"/>
                </a:lnTo>
                <a:lnTo>
                  <a:pt x="102870" y="22860"/>
                </a:lnTo>
                <a:lnTo>
                  <a:pt x="91440" y="22860"/>
                </a:lnTo>
                <a:lnTo>
                  <a:pt x="80010" y="22860"/>
                </a:lnTo>
                <a:lnTo>
                  <a:pt x="68580" y="11430"/>
                </a:lnTo>
                <a:lnTo>
                  <a:pt x="57150" y="11430"/>
                </a:lnTo>
                <a:lnTo>
                  <a:pt x="45720" y="11430"/>
                </a:lnTo>
                <a:lnTo>
                  <a:pt x="45720" y="11430"/>
                </a:lnTo>
                <a:lnTo>
                  <a:pt x="34290" y="11430"/>
                </a:lnTo>
                <a:lnTo>
                  <a:pt x="22860" y="11430"/>
                </a:lnTo>
                <a:lnTo>
                  <a:pt x="11430" y="11430"/>
                </a:lnTo>
                <a:lnTo>
                  <a:pt x="11430" y="11430"/>
                </a:lnTo>
                <a:lnTo>
                  <a:pt x="11430" y="11430"/>
                </a:lnTo>
                <a:lnTo>
                  <a:pt x="0" y="11430"/>
                </a:lnTo>
                <a:lnTo>
                  <a:pt x="0" y="11430"/>
                </a:lnTo>
                <a:lnTo>
                  <a:pt x="0" y="11430"/>
                </a:lnTo>
                <a:lnTo>
                  <a:pt x="0" y="0"/>
                </a:lnTo>
                <a:lnTo>
                  <a:pt x="0" y="0"/>
                </a:lnTo>
                <a:lnTo>
                  <a:pt x="0" y="11430"/>
                </a:lnTo>
                <a:lnTo>
                  <a:pt x="0" y="11430"/>
                </a:lnTo>
                <a:lnTo>
                  <a:pt x="0" y="1143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27" name="Freeform 26"/>
          <p:cNvSpPr/>
          <p:nvPr/>
        </p:nvSpPr>
        <p:spPr>
          <a:xfrm>
            <a:off x="1623060" y="868680"/>
            <a:ext cx="1200151" cy="45721"/>
          </a:xfrm>
          <a:custGeom>
            <a:avLst/>
            <a:gdLst/>
            <a:ahLst/>
            <a:cxnLst/>
            <a:rect l="0" t="0" r="0" b="0"/>
            <a:pathLst>
              <a:path w="1200151" h="45721">
                <a:moveTo>
                  <a:pt x="0" y="45720"/>
                </a:moveTo>
                <a:lnTo>
                  <a:pt x="11430" y="45720"/>
                </a:lnTo>
                <a:lnTo>
                  <a:pt x="0" y="45720"/>
                </a:lnTo>
                <a:lnTo>
                  <a:pt x="11430" y="45720"/>
                </a:lnTo>
                <a:lnTo>
                  <a:pt x="11430" y="45720"/>
                </a:lnTo>
                <a:lnTo>
                  <a:pt x="11430" y="45720"/>
                </a:lnTo>
                <a:lnTo>
                  <a:pt x="22860" y="34290"/>
                </a:lnTo>
                <a:lnTo>
                  <a:pt x="34290" y="34290"/>
                </a:lnTo>
                <a:lnTo>
                  <a:pt x="34290" y="34290"/>
                </a:lnTo>
                <a:lnTo>
                  <a:pt x="45720" y="34290"/>
                </a:lnTo>
                <a:lnTo>
                  <a:pt x="45720" y="34290"/>
                </a:lnTo>
                <a:lnTo>
                  <a:pt x="57150" y="22860"/>
                </a:lnTo>
                <a:lnTo>
                  <a:pt x="68580" y="22860"/>
                </a:lnTo>
                <a:lnTo>
                  <a:pt x="91440" y="22860"/>
                </a:lnTo>
                <a:lnTo>
                  <a:pt x="102870" y="11430"/>
                </a:lnTo>
                <a:lnTo>
                  <a:pt x="114300" y="11430"/>
                </a:lnTo>
                <a:lnTo>
                  <a:pt x="125730" y="11430"/>
                </a:lnTo>
                <a:lnTo>
                  <a:pt x="148590" y="0"/>
                </a:lnTo>
                <a:lnTo>
                  <a:pt x="171450" y="0"/>
                </a:lnTo>
                <a:lnTo>
                  <a:pt x="182880" y="0"/>
                </a:lnTo>
                <a:lnTo>
                  <a:pt x="205740" y="0"/>
                </a:lnTo>
                <a:lnTo>
                  <a:pt x="228600" y="0"/>
                </a:lnTo>
                <a:lnTo>
                  <a:pt x="240030" y="0"/>
                </a:lnTo>
                <a:lnTo>
                  <a:pt x="251460" y="0"/>
                </a:lnTo>
                <a:lnTo>
                  <a:pt x="274320" y="0"/>
                </a:lnTo>
                <a:lnTo>
                  <a:pt x="297180" y="0"/>
                </a:lnTo>
                <a:lnTo>
                  <a:pt x="320040" y="0"/>
                </a:lnTo>
                <a:lnTo>
                  <a:pt x="342900" y="0"/>
                </a:lnTo>
                <a:lnTo>
                  <a:pt x="365760" y="0"/>
                </a:lnTo>
                <a:lnTo>
                  <a:pt x="388620" y="0"/>
                </a:lnTo>
                <a:lnTo>
                  <a:pt x="411480" y="0"/>
                </a:lnTo>
                <a:lnTo>
                  <a:pt x="434340" y="0"/>
                </a:lnTo>
                <a:lnTo>
                  <a:pt x="457200" y="0"/>
                </a:lnTo>
                <a:lnTo>
                  <a:pt x="480060" y="0"/>
                </a:lnTo>
                <a:lnTo>
                  <a:pt x="502920" y="0"/>
                </a:lnTo>
                <a:lnTo>
                  <a:pt x="525780" y="0"/>
                </a:lnTo>
                <a:lnTo>
                  <a:pt x="548640" y="0"/>
                </a:lnTo>
                <a:lnTo>
                  <a:pt x="571500" y="0"/>
                </a:lnTo>
                <a:lnTo>
                  <a:pt x="594360" y="0"/>
                </a:lnTo>
                <a:lnTo>
                  <a:pt x="628650" y="0"/>
                </a:lnTo>
                <a:lnTo>
                  <a:pt x="651510" y="0"/>
                </a:lnTo>
                <a:lnTo>
                  <a:pt x="674370" y="0"/>
                </a:lnTo>
                <a:lnTo>
                  <a:pt x="697230" y="0"/>
                </a:lnTo>
                <a:lnTo>
                  <a:pt x="720090" y="0"/>
                </a:lnTo>
                <a:lnTo>
                  <a:pt x="742950" y="0"/>
                </a:lnTo>
                <a:lnTo>
                  <a:pt x="765810" y="0"/>
                </a:lnTo>
                <a:lnTo>
                  <a:pt x="788670" y="0"/>
                </a:lnTo>
                <a:lnTo>
                  <a:pt x="811530" y="0"/>
                </a:lnTo>
                <a:lnTo>
                  <a:pt x="834390" y="0"/>
                </a:lnTo>
                <a:lnTo>
                  <a:pt x="845820" y="0"/>
                </a:lnTo>
                <a:lnTo>
                  <a:pt x="868680" y="0"/>
                </a:lnTo>
                <a:lnTo>
                  <a:pt x="891540" y="0"/>
                </a:lnTo>
                <a:lnTo>
                  <a:pt x="902970" y="11430"/>
                </a:lnTo>
                <a:lnTo>
                  <a:pt x="925830" y="11430"/>
                </a:lnTo>
                <a:lnTo>
                  <a:pt x="937260" y="11430"/>
                </a:lnTo>
                <a:lnTo>
                  <a:pt x="960120" y="11430"/>
                </a:lnTo>
                <a:lnTo>
                  <a:pt x="971550" y="11430"/>
                </a:lnTo>
                <a:lnTo>
                  <a:pt x="994410" y="11430"/>
                </a:lnTo>
                <a:lnTo>
                  <a:pt x="1005840" y="22860"/>
                </a:lnTo>
                <a:lnTo>
                  <a:pt x="1017270" y="22860"/>
                </a:lnTo>
                <a:lnTo>
                  <a:pt x="1028700" y="22860"/>
                </a:lnTo>
                <a:lnTo>
                  <a:pt x="1040130" y="22860"/>
                </a:lnTo>
                <a:lnTo>
                  <a:pt x="1051560" y="22860"/>
                </a:lnTo>
                <a:lnTo>
                  <a:pt x="1062990" y="22860"/>
                </a:lnTo>
                <a:lnTo>
                  <a:pt x="1074420" y="22860"/>
                </a:lnTo>
                <a:lnTo>
                  <a:pt x="1085850" y="22860"/>
                </a:lnTo>
                <a:lnTo>
                  <a:pt x="1097280" y="22860"/>
                </a:lnTo>
                <a:lnTo>
                  <a:pt x="1097280" y="22860"/>
                </a:lnTo>
                <a:lnTo>
                  <a:pt x="1108710" y="22860"/>
                </a:lnTo>
                <a:lnTo>
                  <a:pt x="1120140" y="22860"/>
                </a:lnTo>
                <a:lnTo>
                  <a:pt x="1131570" y="22860"/>
                </a:lnTo>
                <a:lnTo>
                  <a:pt x="1143000" y="22860"/>
                </a:lnTo>
                <a:lnTo>
                  <a:pt x="1165860" y="34290"/>
                </a:lnTo>
                <a:lnTo>
                  <a:pt x="1177290" y="34290"/>
                </a:lnTo>
                <a:lnTo>
                  <a:pt x="1188720" y="22860"/>
                </a:lnTo>
                <a:lnTo>
                  <a:pt x="1188720" y="22860"/>
                </a:lnTo>
                <a:lnTo>
                  <a:pt x="1200150" y="22860"/>
                </a:lnTo>
                <a:lnTo>
                  <a:pt x="1200150" y="22860"/>
                </a:lnTo>
                <a:lnTo>
                  <a:pt x="1200150" y="2286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28" name="Freeform 27"/>
          <p:cNvSpPr/>
          <p:nvPr/>
        </p:nvSpPr>
        <p:spPr>
          <a:xfrm>
            <a:off x="7795260" y="971550"/>
            <a:ext cx="548641" cy="22861"/>
          </a:xfrm>
          <a:custGeom>
            <a:avLst/>
            <a:gdLst/>
            <a:ahLst/>
            <a:cxnLst/>
            <a:rect l="0" t="0" r="0" b="0"/>
            <a:pathLst>
              <a:path w="548641" h="22861">
                <a:moveTo>
                  <a:pt x="11429" y="22860"/>
                </a:moveTo>
                <a:lnTo>
                  <a:pt x="0" y="22860"/>
                </a:lnTo>
                <a:lnTo>
                  <a:pt x="11429" y="22860"/>
                </a:lnTo>
                <a:lnTo>
                  <a:pt x="11429" y="22860"/>
                </a:lnTo>
                <a:lnTo>
                  <a:pt x="0" y="22860"/>
                </a:lnTo>
                <a:lnTo>
                  <a:pt x="0" y="22860"/>
                </a:lnTo>
                <a:lnTo>
                  <a:pt x="0" y="22860"/>
                </a:lnTo>
                <a:lnTo>
                  <a:pt x="11429" y="22860"/>
                </a:lnTo>
                <a:lnTo>
                  <a:pt x="22860" y="22860"/>
                </a:lnTo>
                <a:lnTo>
                  <a:pt x="34290" y="22860"/>
                </a:lnTo>
                <a:lnTo>
                  <a:pt x="45720" y="22860"/>
                </a:lnTo>
                <a:lnTo>
                  <a:pt x="68579" y="22860"/>
                </a:lnTo>
                <a:lnTo>
                  <a:pt x="91440" y="22860"/>
                </a:lnTo>
                <a:lnTo>
                  <a:pt x="114300" y="11430"/>
                </a:lnTo>
                <a:lnTo>
                  <a:pt x="148590" y="11430"/>
                </a:lnTo>
                <a:lnTo>
                  <a:pt x="182879" y="11430"/>
                </a:lnTo>
                <a:lnTo>
                  <a:pt x="217170" y="11430"/>
                </a:lnTo>
                <a:lnTo>
                  <a:pt x="240029" y="0"/>
                </a:lnTo>
                <a:lnTo>
                  <a:pt x="285750" y="0"/>
                </a:lnTo>
                <a:lnTo>
                  <a:pt x="308610" y="0"/>
                </a:lnTo>
                <a:lnTo>
                  <a:pt x="342900" y="0"/>
                </a:lnTo>
                <a:lnTo>
                  <a:pt x="377190" y="0"/>
                </a:lnTo>
                <a:lnTo>
                  <a:pt x="400050" y="0"/>
                </a:lnTo>
                <a:lnTo>
                  <a:pt x="434340" y="0"/>
                </a:lnTo>
                <a:lnTo>
                  <a:pt x="457200" y="0"/>
                </a:lnTo>
                <a:lnTo>
                  <a:pt x="480060" y="0"/>
                </a:lnTo>
                <a:lnTo>
                  <a:pt x="502920" y="11430"/>
                </a:lnTo>
                <a:lnTo>
                  <a:pt x="525779" y="11430"/>
                </a:lnTo>
                <a:lnTo>
                  <a:pt x="525779" y="11430"/>
                </a:lnTo>
                <a:lnTo>
                  <a:pt x="537210" y="11430"/>
                </a:lnTo>
                <a:lnTo>
                  <a:pt x="548640" y="11430"/>
                </a:lnTo>
                <a:lnTo>
                  <a:pt x="548640" y="11430"/>
                </a:lnTo>
                <a:lnTo>
                  <a:pt x="548640" y="11430"/>
                </a:lnTo>
                <a:lnTo>
                  <a:pt x="548640" y="11430"/>
                </a:lnTo>
                <a:lnTo>
                  <a:pt x="548640" y="1143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29" name="Freeform 28"/>
          <p:cNvSpPr/>
          <p:nvPr/>
        </p:nvSpPr>
        <p:spPr>
          <a:xfrm>
            <a:off x="57150" y="1211580"/>
            <a:ext cx="537211" cy="22861"/>
          </a:xfrm>
          <a:custGeom>
            <a:avLst/>
            <a:gdLst/>
            <a:ahLst/>
            <a:cxnLst/>
            <a:rect l="0" t="0" r="0" b="0"/>
            <a:pathLst>
              <a:path w="537211" h="22861">
                <a:moveTo>
                  <a:pt x="11430" y="22860"/>
                </a:moveTo>
                <a:lnTo>
                  <a:pt x="11430" y="11430"/>
                </a:lnTo>
                <a:lnTo>
                  <a:pt x="0" y="11430"/>
                </a:lnTo>
                <a:lnTo>
                  <a:pt x="0" y="11430"/>
                </a:lnTo>
                <a:lnTo>
                  <a:pt x="0" y="11430"/>
                </a:lnTo>
                <a:lnTo>
                  <a:pt x="0" y="11430"/>
                </a:lnTo>
                <a:lnTo>
                  <a:pt x="0" y="11430"/>
                </a:lnTo>
                <a:lnTo>
                  <a:pt x="0" y="11430"/>
                </a:lnTo>
                <a:lnTo>
                  <a:pt x="0" y="11430"/>
                </a:lnTo>
                <a:lnTo>
                  <a:pt x="0" y="11430"/>
                </a:lnTo>
                <a:lnTo>
                  <a:pt x="0" y="11430"/>
                </a:lnTo>
                <a:lnTo>
                  <a:pt x="0" y="11430"/>
                </a:lnTo>
                <a:lnTo>
                  <a:pt x="11430" y="11430"/>
                </a:lnTo>
                <a:lnTo>
                  <a:pt x="22860" y="11430"/>
                </a:lnTo>
                <a:lnTo>
                  <a:pt x="34290" y="11430"/>
                </a:lnTo>
                <a:lnTo>
                  <a:pt x="45720" y="11430"/>
                </a:lnTo>
                <a:lnTo>
                  <a:pt x="57150" y="11430"/>
                </a:lnTo>
                <a:lnTo>
                  <a:pt x="68580" y="11430"/>
                </a:lnTo>
                <a:lnTo>
                  <a:pt x="91440" y="11430"/>
                </a:lnTo>
                <a:lnTo>
                  <a:pt x="114300" y="11430"/>
                </a:lnTo>
                <a:lnTo>
                  <a:pt x="148590" y="11430"/>
                </a:lnTo>
                <a:lnTo>
                  <a:pt x="182880" y="11430"/>
                </a:lnTo>
                <a:lnTo>
                  <a:pt x="217170" y="11430"/>
                </a:lnTo>
                <a:lnTo>
                  <a:pt x="251460" y="0"/>
                </a:lnTo>
                <a:lnTo>
                  <a:pt x="274320" y="0"/>
                </a:lnTo>
                <a:lnTo>
                  <a:pt x="308610" y="0"/>
                </a:lnTo>
                <a:lnTo>
                  <a:pt x="342900" y="0"/>
                </a:lnTo>
                <a:lnTo>
                  <a:pt x="365760" y="0"/>
                </a:lnTo>
                <a:lnTo>
                  <a:pt x="400050" y="0"/>
                </a:lnTo>
                <a:lnTo>
                  <a:pt x="422910" y="0"/>
                </a:lnTo>
                <a:lnTo>
                  <a:pt x="445770" y="0"/>
                </a:lnTo>
                <a:lnTo>
                  <a:pt x="468630" y="11430"/>
                </a:lnTo>
                <a:lnTo>
                  <a:pt x="491490" y="11430"/>
                </a:lnTo>
                <a:lnTo>
                  <a:pt x="502920" y="11430"/>
                </a:lnTo>
                <a:lnTo>
                  <a:pt x="514350" y="11430"/>
                </a:lnTo>
                <a:lnTo>
                  <a:pt x="525780" y="11430"/>
                </a:lnTo>
                <a:lnTo>
                  <a:pt x="525780" y="11430"/>
                </a:lnTo>
                <a:lnTo>
                  <a:pt x="537210" y="22860"/>
                </a:lnTo>
                <a:lnTo>
                  <a:pt x="537210" y="2286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30" name="Freeform 29"/>
          <p:cNvSpPr/>
          <p:nvPr/>
        </p:nvSpPr>
        <p:spPr>
          <a:xfrm>
            <a:off x="2103120" y="1165860"/>
            <a:ext cx="468631" cy="11431"/>
          </a:xfrm>
          <a:custGeom>
            <a:avLst/>
            <a:gdLst/>
            <a:ahLst/>
            <a:cxnLst/>
            <a:rect l="0" t="0" r="0" b="0"/>
            <a:pathLst>
              <a:path w="468631" h="11431">
                <a:moveTo>
                  <a:pt x="0" y="11430"/>
                </a:moveTo>
                <a:lnTo>
                  <a:pt x="0" y="11430"/>
                </a:lnTo>
                <a:lnTo>
                  <a:pt x="11430" y="11430"/>
                </a:lnTo>
                <a:lnTo>
                  <a:pt x="11430" y="11430"/>
                </a:lnTo>
                <a:lnTo>
                  <a:pt x="22860" y="11430"/>
                </a:lnTo>
                <a:lnTo>
                  <a:pt x="34290" y="11430"/>
                </a:lnTo>
                <a:lnTo>
                  <a:pt x="45720" y="0"/>
                </a:lnTo>
                <a:lnTo>
                  <a:pt x="68580" y="0"/>
                </a:lnTo>
                <a:lnTo>
                  <a:pt x="80010" y="0"/>
                </a:lnTo>
                <a:lnTo>
                  <a:pt x="91440" y="0"/>
                </a:lnTo>
                <a:lnTo>
                  <a:pt x="114300" y="0"/>
                </a:lnTo>
                <a:lnTo>
                  <a:pt x="137160" y="0"/>
                </a:lnTo>
                <a:lnTo>
                  <a:pt x="148590" y="0"/>
                </a:lnTo>
                <a:lnTo>
                  <a:pt x="182880" y="0"/>
                </a:lnTo>
                <a:lnTo>
                  <a:pt x="194310" y="0"/>
                </a:lnTo>
                <a:lnTo>
                  <a:pt x="228600" y="0"/>
                </a:lnTo>
                <a:lnTo>
                  <a:pt x="251460" y="0"/>
                </a:lnTo>
                <a:lnTo>
                  <a:pt x="274320" y="0"/>
                </a:lnTo>
                <a:lnTo>
                  <a:pt x="297180" y="0"/>
                </a:lnTo>
                <a:lnTo>
                  <a:pt x="320040" y="11430"/>
                </a:lnTo>
                <a:lnTo>
                  <a:pt x="342900" y="11430"/>
                </a:lnTo>
                <a:lnTo>
                  <a:pt x="365760" y="11430"/>
                </a:lnTo>
                <a:lnTo>
                  <a:pt x="377190" y="11430"/>
                </a:lnTo>
                <a:lnTo>
                  <a:pt x="400050" y="11430"/>
                </a:lnTo>
                <a:lnTo>
                  <a:pt x="422910" y="11430"/>
                </a:lnTo>
                <a:lnTo>
                  <a:pt x="434340" y="11430"/>
                </a:lnTo>
                <a:lnTo>
                  <a:pt x="445770" y="11430"/>
                </a:lnTo>
                <a:lnTo>
                  <a:pt x="457200" y="11430"/>
                </a:lnTo>
                <a:lnTo>
                  <a:pt x="457200" y="11430"/>
                </a:lnTo>
                <a:lnTo>
                  <a:pt x="468630" y="11430"/>
                </a:lnTo>
                <a:lnTo>
                  <a:pt x="468630" y="11430"/>
                </a:lnTo>
                <a:lnTo>
                  <a:pt x="468630" y="11430"/>
                </a:lnTo>
                <a:lnTo>
                  <a:pt x="468630" y="1143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31" name="Freeform 30"/>
          <p:cNvSpPr/>
          <p:nvPr/>
        </p:nvSpPr>
        <p:spPr>
          <a:xfrm>
            <a:off x="7452360" y="594360"/>
            <a:ext cx="1348741" cy="34291"/>
          </a:xfrm>
          <a:custGeom>
            <a:avLst/>
            <a:gdLst/>
            <a:ahLst/>
            <a:cxnLst/>
            <a:rect l="0" t="0" r="0" b="0"/>
            <a:pathLst>
              <a:path w="1348741" h="34291">
                <a:moveTo>
                  <a:pt x="0" y="0"/>
                </a:moveTo>
                <a:lnTo>
                  <a:pt x="11429" y="0"/>
                </a:lnTo>
                <a:lnTo>
                  <a:pt x="0" y="0"/>
                </a:lnTo>
                <a:lnTo>
                  <a:pt x="11429" y="0"/>
                </a:lnTo>
                <a:lnTo>
                  <a:pt x="11429" y="0"/>
                </a:lnTo>
                <a:lnTo>
                  <a:pt x="11429" y="11430"/>
                </a:lnTo>
                <a:lnTo>
                  <a:pt x="22860" y="11430"/>
                </a:lnTo>
                <a:lnTo>
                  <a:pt x="34290" y="11430"/>
                </a:lnTo>
                <a:lnTo>
                  <a:pt x="45720" y="11430"/>
                </a:lnTo>
                <a:lnTo>
                  <a:pt x="57150" y="11430"/>
                </a:lnTo>
                <a:lnTo>
                  <a:pt x="68579" y="11430"/>
                </a:lnTo>
                <a:lnTo>
                  <a:pt x="91440" y="22860"/>
                </a:lnTo>
                <a:lnTo>
                  <a:pt x="114300" y="22860"/>
                </a:lnTo>
                <a:lnTo>
                  <a:pt x="137160" y="22860"/>
                </a:lnTo>
                <a:lnTo>
                  <a:pt x="160020" y="22860"/>
                </a:lnTo>
                <a:lnTo>
                  <a:pt x="182879" y="22860"/>
                </a:lnTo>
                <a:lnTo>
                  <a:pt x="205740" y="22860"/>
                </a:lnTo>
                <a:lnTo>
                  <a:pt x="240029" y="22860"/>
                </a:lnTo>
                <a:lnTo>
                  <a:pt x="274320" y="22860"/>
                </a:lnTo>
                <a:lnTo>
                  <a:pt x="297179" y="22860"/>
                </a:lnTo>
                <a:lnTo>
                  <a:pt x="331470" y="34290"/>
                </a:lnTo>
                <a:lnTo>
                  <a:pt x="365760" y="34290"/>
                </a:lnTo>
                <a:lnTo>
                  <a:pt x="400050" y="34290"/>
                </a:lnTo>
                <a:lnTo>
                  <a:pt x="434340" y="34290"/>
                </a:lnTo>
                <a:lnTo>
                  <a:pt x="468629" y="34290"/>
                </a:lnTo>
                <a:lnTo>
                  <a:pt x="514350" y="34290"/>
                </a:lnTo>
                <a:lnTo>
                  <a:pt x="548640" y="34290"/>
                </a:lnTo>
                <a:lnTo>
                  <a:pt x="582929" y="34290"/>
                </a:lnTo>
                <a:lnTo>
                  <a:pt x="628650" y="34290"/>
                </a:lnTo>
                <a:lnTo>
                  <a:pt x="662940" y="34290"/>
                </a:lnTo>
                <a:lnTo>
                  <a:pt x="708660" y="22860"/>
                </a:lnTo>
                <a:lnTo>
                  <a:pt x="742950" y="22860"/>
                </a:lnTo>
                <a:lnTo>
                  <a:pt x="788670" y="22860"/>
                </a:lnTo>
                <a:lnTo>
                  <a:pt x="834390" y="22860"/>
                </a:lnTo>
                <a:lnTo>
                  <a:pt x="868679" y="22860"/>
                </a:lnTo>
                <a:lnTo>
                  <a:pt x="914400" y="22860"/>
                </a:lnTo>
                <a:lnTo>
                  <a:pt x="948690" y="22860"/>
                </a:lnTo>
                <a:lnTo>
                  <a:pt x="982979" y="22860"/>
                </a:lnTo>
                <a:lnTo>
                  <a:pt x="1028700" y="22860"/>
                </a:lnTo>
                <a:lnTo>
                  <a:pt x="1062990" y="22860"/>
                </a:lnTo>
                <a:lnTo>
                  <a:pt x="1097279" y="22860"/>
                </a:lnTo>
                <a:lnTo>
                  <a:pt x="1131570" y="22860"/>
                </a:lnTo>
                <a:lnTo>
                  <a:pt x="1165860" y="22860"/>
                </a:lnTo>
                <a:lnTo>
                  <a:pt x="1200150" y="22860"/>
                </a:lnTo>
                <a:lnTo>
                  <a:pt x="1234440" y="22860"/>
                </a:lnTo>
                <a:lnTo>
                  <a:pt x="1268729" y="22860"/>
                </a:lnTo>
                <a:lnTo>
                  <a:pt x="1291590" y="22860"/>
                </a:lnTo>
                <a:lnTo>
                  <a:pt x="1314450" y="22860"/>
                </a:lnTo>
                <a:lnTo>
                  <a:pt x="1325879" y="22860"/>
                </a:lnTo>
                <a:lnTo>
                  <a:pt x="1337310" y="22860"/>
                </a:lnTo>
                <a:lnTo>
                  <a:pt x="1348740" y="22860"/>
                </a:lnTo>
                <a:lnTo>
                  <a:pt x="1348740" y="22860"/>
                </a:lnTo>
                <a:lnTo>
                  <a:pt x="1348740" y="2286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32" name="Freeform 31"/>
          <p:cNvSpPr/>
          <p:nvPr/>
        </p:nvSpPr>
        <p:spPr>
          <a:xfrm>
            <a:off x="8081010" y="1017270"/>
            <a:ext cx="137161" cy="491491"/>
          </a:xfrm>
          <a:custGeom>
            <a:avLst/>
            <a:gdLst/>
            <a:ahLst/>
            <a:cxnLst/>
            <a:rect l="0" t="0" r="0" b="0"/>
            <a:pathLst>
              <a:path w="137161" h="491491">
                <a:moveTo>
                  <a:pt x="0" y="0"/>
                </a:moveTo>
                <a:lnTo>
                  <a:pt x="0" y="11430"/>
                </a:lnTo>
                <a:lnTo>
                  <a:pt x="0" y="11430"/>
                </a:lnTo>
                <a:lnTo>
                  <a:pt x="0" y="22860"/>
                </a:lnTo>
                <a:lnTo>
                  <a:pt x="0" y="34290"/>
                </a:lnTo>
                <a:lnTo>
                  <a:pt x="11429" y="57150"/>
                </a:lnTo>
                <a:lnTo>
                  <a:pt x="11429" y="80010"/>
                </a:lnTo>
                <a:lnTo>
                  <a:pt x="22860" y="114300"/>
                </a:lnTo>
                <a:lnTo>
                  <a:pt x="34290" y="160020"/>
                </a:lnTo>
                <a:lnTo>
                  <a:pt x="45720" y="194310"/>
                </a:lnTo>
                <a:lnTo>
                  <a:pt x="57150" y="240030"/>
                </a:lnTo>
                <a:lnTo>
                  <a:pt x="57150" y="285750"/>
                </a:lnTo>
                <a:lnTo>
                  <a:pt x="68579" y="331470"/>
                </a:lnTo>
                <a:lnTo>
                  <a:pt x="80010" y="365760"/>
                </a:lnTo>
                <a:lnTo>
                  <a:pt x="91440" y="400050"/>
                </a:lnTo>
                <a:lnTo>
                  <a:pt x="91440" y="422910"/>
                </a:lnTo>
                <a:lnTo>
                  <a:pt x="102870" y="445770"/>
                </a:lnTo>
                <a:lnTo>
                  <a:pt x="114300" y="457200"/>
                </a:lnTo>
                <a:lnTo>
                  <a:pt x="125729" y="468630"/>
                </a:lnTo>
                <a:lnTo>
                  <a:pt x="125729" y="480060"/>
                </a:lnTo>
                <a:lnTo>
                  <a:pt x="137160" y="491490"/>
                </a:lnTo>
                <a:lnTo>
                  <a:pt x="137160" y="491490"/>
                </a:lnTo>
                <a:lnTo>
                  <a:pt x="137160" y="491490"/>
                </a:lnTo>
                <a:lnTo>
                  <a:pt x="137160" y="491490"/>
                </a:lnTo>
                <a:lnTo>
                  <a:pt x="137160" y="49149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33" name="Freeform 32"/>
          <p:cNvSpPr/>
          <p:nvPr/>
        </p:nvSpPr>
        <p:spPr>
          <a:xfrm>
            <a:off x="8298180" y="548640"/>
            <a:ext cx="800101" cy="845821"/>
          </a:xfrm>
          <a:custGeom>
            <a:avLst/>
            <a:gdLst/>
            <a:ahLst/>
            <a:cxnLst/>
            <a:rect l="0" t="0" r="0" b="0"/>
            <a:pathLst>
              <a:path w="800101" h="845821">
                <a:moveTo>
                  <a:pt x="582930" y="0"/>
                </a:moveTo>
                <a:lnTo>
                  <a:pt x="594359" y="11430"/>
                </a:lnTo>
                <a:lnTo>
                  <a:pt x="605790" y="11430"/>
                </a:lnTo>
                <a:lnTo>
                  <a:pt x="605790" y="11430"/>
                </a:lnTo>
                <a:lnTo>
                  <a:pt x="628650" y="22860"/>
                </a:lnTo>
                <a:lnTo>
                  <a:pt x="640080" y="22860"/>
                </a:lnTo>
                <a:lnTo>
                  <a:pt x="651509" y="34290"/>
                </a:lnTo>
                <a:lnTo>
                  <a:pt x="674369" y="45720"/>
                </a:lnTo>
                <a:lnTo>
                  <a:pt x="685800" y="68580"/>
                </a:lnTo>
                <a:lnTo>
                  <a:pt x="708659" y="80010"/>
                </a:lnTo>
                <a:lnTo>
                  <a:pt x="720090" y="102870"/>
                </a:lnTo>
                <a:lnTo>
                  <a:pt x="731519" y="114300"/>
                </a:lnTo>
                <a:lnTo>
                  <a:pt x="742950" y="137160"/>
                </a:lnTo>
                <a:lnTo>
                  <a:pt x="754380" y="160020"/>
                </a:lnTo>
                <a:lnTo>
                  <a:pt x="777240" y="182880"/>
                </a:lnTo>
                <a:lnTo>
                  <a:pt x="777240" y="205740"/>
                </a:lnTo>
                <a:lnTo>
                  <a:pt x="788669" y="228600"/>
                </a:lnTo>
                <a:lnTo>
                  <a:pt x="788669" y="251460"/>
                </a:lnTo>
                <a:lnTo>
                  <a:pt x="788669" y="274320"/>
                </a:lnTo>
                <a:lnTo>
                  <a:pt x="800100" y="308610"/>
                </a:lnTo>
                <a:lnTo>
                  <a:pt x="788669" y="331470"/>
                </a:lnTo>
                <a:lnTo>
                  <a:pt x="788669" y="365760"/>
                </a:lnTo>
                <a:lnTo>
                  <a:pt x="777240" y="388620"/>
                </a:lnTo>
                <a:lnTo>
                  <a:pt x="765809" y="422910"/>
                </a:lnTo>
                <a:lnTo>
                  <a:pt x="754380" y="457200"/>
                </a:lnTo>
                <a:lnTo>
                  <a:pt x="731519" y="480060"/>
                </a:lnTo>
                <a:lnTo>
                  <a:pt x="708659" y="502920"/>
                </a:lnTo>
                <a:lnTo>
                  <a:pt x="685800" y="525780"/>
                </a:lnTo>
                <a:lnTo>
                  <a:pt x="651509" y="548640"/>
                </a:lnTo>
                <a:lnTo>
                  <a:pt x="617220" y="571500"/>
                </a:lnTo>
                <a:lnTo>
                  <a:pt x="582930" y="594360"/>
                </a:lnTo>
                <a:lnTo>
                  <a:pt x="548640" y="605790"/>
                </a:lnTo>
                <a:lnTo>
                  <a:pt x="502920" y="628650"/>
                </a:lnTo>
                <a:lnTo>
                  <a:pt x="457200" y="640080"/>
                </a:lnTo>
                <a:lnTo>
                  <a:pt x="422909" y="662940"/>
                </a:lnTo>
                <a:lnTo>
                  <a:pt x="377190" y="674370"/>
                </a:lnTo>
                <a:lnTo>
                  <a:pt x="331470" y="697230"/>
                </a:lnTo>
                <a:lnTo>
                  <a:pt x="285750" y="720090"/>
                </a:lnTo>
                <a:lnTo>
                  <a:pt x="240030" y="742950"/>
                </a:lnTo>
                <a:lnTo>
                  <a:pt x="194309" y="754380"/>
                </a:lnTo>
                <a:lnTo>
                  <a:pt x="160020" y="777240"/>
                </a:lnTo>
                <a:lnTo>
                  <a:pt x="125730" y="800100"/>
                </a:lnTo>
                <a:lnTo>
                  <a:pt x="91440" y="811530"/>
                </a:lnTo>
                <a:lnTo>
                  <a:pt x="68580" y="822960"/>
                </a:lnTo>
                <a:lnTo>
                  <a:pt x="45720" y="834390"/>
                </a:lnTo>
                <a:lnTo>
                  <a:pt x="34290" y="834390"/>
                </a:lnTo>
                <a:lnTo>
                  <a:pt x="22859" y="845820"/>
                </a:lnTo>
                <a:lnTo>
                  <a:pt x="11430" y="845820"/>
                </a:lnTo>
                <a:lnTo>
                  <a:pt x="0" y="845820"/>
                </a:lnTo>
                <a:lnTo>
                  <a:pt x="0" y="845820"/>
                </a:lnTo>
                <a:lnTo>
                  <a:pt x="0" y="845820"/>
                </a:lnTo>
                <a:lnTo>
                  <a:pt x="0" y="845820"/>
                </a:lnTo>
                <a:lnTo>
                  <a:pt x="0" y="845820"/>
                </a:lnTo>
                <a:lnTo>
                  <a:pt x="0" y="84582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34" name="Freeform 33"/>
          <p:cNvSpPr/>
          <p:nvPr/>
        </p:nvSpPr>
        <p:spPr>
          <a:xfrm>
            <a:off x="6732270" y="1223010"/>
            <a:ext cx="285751" cy="262891"/>
          </a:xfrm>
          <a:custGeom>
            <a:avLst/>
            <a:gdLst/>
            <a:ahLst/>
            <a:cxnLst/>
            <a:rect l="0" t="0" r="0" b="0"/>
            <a:pathLst>
              <a:path w="285751" h="262891">
                <a:moveTo>
                  <a:pt x="22860" y="0"/>
                </a:moveTo>
                <a:lnTo>
                  <a:pt x="22860" y="0"/>
                </a:lnTo>
                <a:lnTo>
                  <a:pt x="22860" y="0"/>
                </a:lnTo>
                <a:lnTo>
                  <a:pt x="22860" y="0"/>
                </a:lnTo>
                <a:lnTo>
                  <a:pt x="11430" y="0"/>
                </a:lnTo>
                <a:lnTo>
                  <a:pt x="11430" y="0"/>
                </a:lnTo>
                <a:lnTo>
                  <a:pt x="11430" y="22860"/>
                </a:lnTo>
                <a:lnTo>
                  <a:pt x="0" y="45720"/>
                </a:lnTo>
                <a:lnTo>
                  <a:pt x="0" y="80010"/>
                </a:lnTo>
                <a:lnTo>
                  <a:pt x="0" y="114300"/>
                </a:lnTo>
                <a:lnTo>
                  <a:pt x="0" y="148590"/>
                </a:lnTo>
                <a:lnTo>
                  <a:pt x="0" y="182880"/>
                </a:lnTo>
                <a:lnTo>
                  <a:pt x="0" y="205740"/>
                </a:lnTo>
                <a:lnTo>
                  <a:pt x="0" y="228600"/>
                </a:lnTo>
                <a:lnTo>
                  <a:pt x="11430" y="240030"/>
                </a:lnTo>
                <a:lnTo>
                  <a:pt x="11430" y="251460"/>
                </a:lnTo>
                <a:lnTo>
                  <a:pt x="22860" y="262890"/>
                </a:lnTo>
                <a:lnTo>
                  <a:pt x="34290" y="262890"/>
                </a:lnTo>
                <a:lnTo>
                  <a:pt x="45719" y="262890"/>
                </a:lnTo>
                <a:lnTo>
                  <a:pt x="68580" y="262890"/>
                </a:lnTo>
                <a:lnTo>
                  <a:pt x="91440" y="262890"/>
                </a:lnTo>
                <a:lnTo>
                  <a:pt x="114300" y="251460"/>
                </a:lnTo>
                <a:lnTo>
                  <a:pt x="148590" y="240030"/>
                </a:lnTo>
                <a:lnTo>
                  <a:pt x="182880" y="228600"/>
                </a:lnTo>
                <a:lnTo>
                  <a:pt x="228600" y="217170"/>
                </a:lnTo>
                <a:lnTo>
                  <a:pt x="251460" y="194310"/>
                </a:lnTo>
                <a:lnTo>
                  <a:pt x="274319" y="194310"/>
                </a:lnTo>
                <a:lnTo>
                  <a:pt x="285750" y="182880"/>
                </a:lnTo>
                <a:lnTo>
                  <a:pt x="285750" y="18288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35" name="Freeform 34"/>
          <p:cNvSpPr/>
          <p:nvPr/>
        </p:nvSpPr>
        <p:spPr>
          <a:xfrm>
            <a:off x="6743700" y="1165860"/>
            <a:ext cx="137161" cy="68581"/>
          </a:xfrm>
          <a:custGeom>
            <a:avLst/>
            <a:gdLst/>
            <a:ahLst/>
            <a:cxnLst/>
            <a:rect l="0" t="0" r="0" b="0"/>
            <a:pathLst>
              <a:path w="137161" h="68581">
                <a:moveTo>
                  <a:pt x="0" y="68580"/>
                </a:moveTo>
                <a:lnTo>
                  <a:pt x="11430" y="68580"/>
                </a:lnTo>
                <a:lnTo>
                  <a:pt x="22860" y="45720"/>
                </a:lnTo>
                <a:lnTo>
                  <a:pt x="34289" y="45720"/>
                </a:lnTo>
                <a:lnTo>
                  <a:pt x="57150" y="34290"/>
                </a:lnTo>
                <a:lnTo>
                  <a:pt x="80010" y="22860"/>
                </a:lnTo>
                <a:lnTo>
                  <a:pt x="102870" y="11430"/>
                </a:lnTo>
                <a:lnTo>
                  <a:pt x="125730" y="0"/>
                </a:lnTo>
                <a:lnTo>
                  <a:pt x="137160" y="0"/>
                </a:lnTo>
                <a:lnTo>
                  <a:pt x="137160" y="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36" name="Freeform 35"/>
          <p:cNvSpPr/>
          <p:nvPr/>
        </p:nvSpPr>
        <p:spPr>
          <a:xfrm>
            <a:off x="6766560" y="1223010"/>
            <a:ext cx="514351" cy="217171"/>
          </a:xfrm>
          <a:custGeom>
            <a:avLst/>
            <a:gdLst/>
            <a:ahLst/>
            <a:cxnLst/>
            <a:rect l="0" t="0" r="0" b="0"/>
            <a:pathLst>
              <a:path w="514351" h="217171">
                <a:moveTo>
                  <a:pt x="0" y="171450"/>
                </a:moveTo>
                <a:lnTo>
                  <a:pt x="0" y="160020"/>
                </a:lnTo>
                <a:lnTo>
                  <a:pt x="11429" y="148590"/>
                </a:lnTo>
                <a:lnTo>
                  <a:pt x="11429" y="148590"/>
                </a:lnTo>
                <a:lnTo>
                  <a:pt x="22860" y="125730"/>
                </a:lnTo>
                <a:lnTo>
                  <a:pt x="45720" y="114300"/>
                </a:lnTo>
                <a:lnTo>
                  <a:pt x="68579" y="102870"/>
                </a:lnTo>
                <a:lnTo>
                  <a:pt x="91440" y="91440"/>
                </a:lnTo>
                <a:lnTo>
                  <a:pt x="102870" y="80010"/>
                </a:lnTo>
                <a:lnTo>
                  <a:pt x="114300" y="80010"/>
                </a:lnTo>
                <a:lnTo>
                  <a:pt x="125729" y="80010"/>
                </a:lnTo>
                <a:lnTo>
                  <a:pt x="137160" y="80010"/>
                </a:lnTo>
                <a:lnTo>
                  <a:pt x="137160" y="91440"/>
                </a:lnTo>
                <a:lnTo>
                  <a:pt x="137160" y="102870"/>
                </a:lnTo>
                <a:lnTo>
                  <a:pt x="148590" y="125730"/>
                </a:lnTo>
                <a:lnTo>
                  <a:pt x="148590" y="148590"/>
                </a:lnTo>
                <a:lnTo>
                  <a:pt x="160020" y="171450"/>
                </a:lnTo>
                <a:lnTo>
                  <a:pt x="160020" y="194310"/>
                </a:lnTo>
                <a:lnTo>
                  <a:pt x="160020" y="205740"/>
                </a:lnTo>
                <a:lnTo>
                  <a:pt x="171450" y="217170"/>
                </a:lnTo>
                <a:lnTo>
                  <a:pt x="171450" y="217170"/>
                </a:lnTo>
                <a:lnTo>
                  <a:pt x="182879" y="217170"/>
                </a:lnTo>
                <a:lnTo>
                  <a:pt x="194310" y="217170"/>
                </a:lnTo>
                <a:lnTo>
                  <a:pt x="194310" y="205740"/>
                </a:lnTo>
                <a:lnTo>
                  <a:pt x="205740" y="194310"/>
                </a:lnTo>
                <a:lnTo>
                  <a:pt x="205740" y="171450"/>
                </a:lnTo>
                <a:lnTo>
                  <a:pt x="205740" y="148590"/>
                </a:lnTo>
                <a:lnTo>
                  <a:pt x="205740" y="137160"/>
                </a:lnTo>
                <a:lnTo>
                  <a:pt x="205740" y="125730"/>
                </a:lnTo>
                <a:lnTo>
                  <a:pt x="205740" y="114300"/>
                </a:lnTo>
                <a:lnTo>
                  <a:pt x="205740" y="114300"/>
                </a:lnTo>
                <a:lnTo>
                  <a:pt x="205740" y="114300"/>
                </a:lnTo>
                <a:lnTo>
                  <a:pt x="205740" y="125730"/>
                </a:lnTo>
                <a:lnTo>
                  <a:pt x="205740" y="137160"/>
                </a:lnTo>
                <a:lnTo>
                  <a:pt x="205740" y="148590"/>
                </a:lnTo>
                <a:lnTo>
                  <a:pt x="217170" y="171450"/>
                </a:lnTo>
                <a:lnTo>
                  <a:pt x="228600" y="182880"/>
                </a:lnTo>
                <a:lnTo>
                  <a:pt x="240029" y="182880"/>
                </a:lnTo>
                <a:lnTo>
                  <a:pt x="240029" y="194310"/>
                </a:lnTo>
                <a:lnTo>
                  <a:pt x="251460" y="194310"/>
                </a:lnTo>
                <a:lnTo>
                  <a:pt x="251460" y="194310"/>
                </a:lnTo>
                <a:lnTo>
                  <a:pt x="262890" y="182880"/>
                </a:lnTo>
                <a:lnTo>
                  <a:pt x="262890" y="171450"/>
                </a:lnTo>
                <a:lnTo>
                  <a:pt x="274320" y="148590"/>
                </a:lnTo>
                <a:lnTo>
                  <a:pt x="274320" y="137160"/>
                </a:lnTo>
                <a:lnTo>
                  <a:pt x="285750" y="114300"/>
                </a:lnTo>
                <a:lnTo>
                  <a:pt x="285750" y="91440"/>
                </a:lnTo>
                <a:lnTo>
                  <a:pt x="285750" y="80010"/>
                </a:lnTo>
                <a:lnTo>
                  <a:pt x="285750" y="68580"/>
                </a:lnTo>
                <a:lnTo>
                  <a:pt x="285750" y="68580"/>
                </a:lnTo>
                <a:lnTo>
                  <a:pt x="285750" y="68580"/>
                </a:lnTo>
                <a:lnTo>
                  <a:pt x="285750" y="80010"/>
                </a:lnTo>
                <a:lnTo>
                  <a:pt x="285750" y="91440"/>
                </a:lnTo>
                <a:lnTo>
                  <a:pt x="285750" y="114300"/>
                </a:lnTo>
                <a:lnTo>
                  <a:pt x="297179" y="137160"/>
                </a:lnTo>
                <a:lnTo>
                  <a:pt x="297179" y="148590"/>
                </a:lnTo>
                <a:lnTo>
                  <a:pt x="308610" y="160020"/>
                </a:lnTo>
                <a:lnTo>
                  <a:pt x="320040" y="171450"/>
                </a:lnTo>
                <a:lnTo>
                  <a:pt x="331470" y="171450"/>
                </a:lnTo>
                <a:lnTo>
                  <a:pt x="342900" y="171450"/>
                </a:lnTo>
                <a:lnTo>
                  <a:pt x="354329" y="171450"/>
                </a:lnTo>
                <a:lnTo>
                  <a:pt x="377190" y="160020"/>
                </a:lnTo>
                <a:lnTo>
                  <a:pt x="377190" y="148590"/>
                </a:lnTo>
                <a:lnTo>
                  <a:pt x="388620" y="125730"/>
                </a:lnTo>
                <a:lnTo>
                  <a:pt x="400050" y="114300"/>
                </a:lnTo>
                <a:lnTo>
                  <a:pt x="400050" y="91440"/>
                </a:lnTo>
                <a:lnTo>
                  <a:pt x="411479" y="80010"/>
                </a:lnTo>
                <a:lnTo>
                  <a:pt x="411479" y="80010"/>
                </a:lnTo>
                <a:lnTo>
                  <a:pt x="411479" y="80010"/>
                </a:lnTo>
                <a:lnTo>
                  <a:pt x="411479" y="80010"/>
                </a:lnTo>
                <a:lnTo>
                  <a:pt x="422910" y="80010"/>
                </a:lnTo>
                <a:lnTo>
                  <a:pt x="422910" y="102870"/>
                </a:lnTo>
                <a:lnTo>
                  <a:pt x="422910" y="114300"/>
                </a:lnTo>
                <a:lnTo>
                  <a:pt x="434340" y="125730"/>
                </a:lnTo>
                <a:lnTo>
                  <a:pt x="434340" y="125730"/>
                </a:lnTo>
                <a:lnTo>
                  <a:pt x="434340" y="137160"/>
                </a:lnTo>
                <a:lnTo>
                  <a:pt x="445770" y="137160"/>
                </a:lnTo>
                <a:lnTo>
                  <a:pt x="457200" y="137160"/>
                </a:lnTo>
                <a:lnTo>
                  <a:pt x="468629" y="137160"/>
                </a:lnTo>
                <a:lnTo>
                  <a:pt x="480060" y="125730"/>
                </a:lnTo>
                <a:lnTo>
                  <a:pt x="491490" y="114300"/>
                </a:lnTo>
                <a:lnTo>
                  <a:pt x="502920" y="102870"/>
                </a:lnTo>
                <a:lnTo>
                  <a:pt x="514350" y="91440"/>
                </a:lnTo>
                <a:lnTo>
                  <a:pt x="514350" y="68580"/>
                </a:lnTo>
                <a:lnTo>
                  <a:pt x="514350" y="57150"/>
                </a:lnTo>
                <a:lnTo>
                  <a:pt x="502920" y="34290"/>
                </a:lnTo>
                <a:lnTo>
                  <a:pt x="502920" y="11430"/>
                </a:lnTo>
                <a:lnTo>
                  <a:pt x="491490" y="0"/>
                </a:lnTo>
                <a:lnTo>
                  <a:pt x="480060" y="0"/>
                </a:lnTo>
                <a:lnTo>
                  <a:pt x="468629" y="0"/>
                </a:lnTo>
                <a:lnTo>
                  <a:pt x="445770" y="11430"/>
                </a:lnTo>
                <a:lnTo>
                  <a:pt x="434340" y="22860"/>
                </a:lnTo>
                <a:lnTo>
                  <a:pt x="434340" y="45720"/>
                </a:lnTo>
                <a:lnTo>
                  <a:pt x="422910" y="57150"/>
                </a:lnTo>
                <a:lnTo>
                  <a:pt x="422910" y="68580"/>
                </a:lnTo>
                <a:lnTo>
                  <a:pt x="422910" y="6858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37" name="Freeform 36"/>
          <p:cNvSpPr/>
          <p:nvPr/>
        </p:nvSpPr>
        <p:spPr>
          <a:xfrm>
            <a:off x="7338060" y="1074420"/>
            <a:ext cx="57151" cy="228601"/>
          </a:xfrm>
          <a:custGeom>
            <a:avLst/>
            <a:gdLst/>
            <a:ahLst/>
            <a:cxnLst/>
            <a:rect l="0" t="0" r="0" b="0"/>
            <a:pathLst>
              <a:path w="57151" h="228601">
                <a:moveTo>
                  <a:pt x="11429" y="0"/>
                </a:moveTo>
                <a:lnTo>
                  <a:pt x="11429" y="0"/>
                </a:lnTo>
                <a:lnTo>
                  <a:pt x="0" y="0"/>
                </a:lnTo>
                <a:lnTo>
                  <a:pt x="0" y="0"/>
                </a:lnTo>
                <a:lnTo>
                  <a:pt x="0" y="22860"/>
                </a:lnTo>
                <a:lnTo>
                  <a:pt x="0" y="34290"/>
                </a:lnTo>
                <a:lnTo>
                  <a:pt x="0" y="68580"/>
                </a:lnTo>
                <a:lnTo>
                  <a:pt x="11429" y="102870"/>
                </a:lnTo>
                <a:lnTo>
                  <a:pt x="11429" y="137160"/>
                </a:lnTo>
                <a:lnTo>
                  <a:pt x="22860" y="160020"/>
                </a:lnTo>
                <a:lnTo>
                  <a:pt x="34290" y="182880"/>
                </a:lnTo>
                <a:lnTo>
                  <a:pt x="34290" y="205740"/>
                </a:lnTo>
                <a:lnTo>
                  <a:pt x="45720" y="217170"/>
                </a:lnTo>
                <a:lnTo>
                  <a:pt x="45720" y="217170"/>
                </a:lnTo>
                <a:lnTo>
                  <a:pt x="45720" y="228600"/>
                </a:lnTo>
                <a:lnTo>
                  <a:pt x="57150" y="228600"/>
                </a:lnTo>
                <a:lnTo>
                  <a:pt x="57150" y="22860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38" name="Freeform 37"/>
          <p:cNvSpPr/>
          <p:nvPr/>
        </p:nvSpPr>
        <p:spPr>
          <a:xfrm>
            <a:off x="7315200" y="1040130"/>
            <a:ext cx="480061" cy="205741"/>
          </a:xfrm>
          <a:custGeom>
            <a:avLst/>
            <a:gdLst/>
            <a:ahLst/>
            <a:cxnLst/>
            <a:rect l="0" t="0" r="0" b="0"/>
            <a:pathLst>
              <a:path w="480061" h="205741">
                <a:moveTo>
                  <a:pt x="0" y="148590"/>
                </a:moveTo>
                <a:lnTo>
                  <a:pt x="0" y="137160"/>
                </a:lnTo>
                <a:lnTo>
                  <a:pt x="0" y="137160"/>
                </a:lnTo>
                <a:lnTo>
                  <a:pt x="0" y="125730"/>
                </a:lnTo>
                <a:lnTo>
                  <a:pt x="11430" y="125730"/>
                </a:lnTo>
                <a:lnTo>
                  <a:pt x="22860" y="114300"/>
                </a:lnTo>
                <a:lnTo>
                  <a:pt x="34289" y="114300"/>
                </a:lnTo>
                <a:lnTo>
                  <a:pt x="45720" y="114300"/>
                </a:lnTo>
                <a:lnTo>
                  <a:pt x="57150" y="114300"/>
                </a:lnTo>
                <a:lnTo>
                  <a:pt x="68580" y="125730"/>
                </a:lnTo>
                <a:lnTo>
                  <a:pt x="80010" y="137160"/>
                </a:lnTo>
                <a:lnTo>
                  <a:pt x="91439" y="148590"/>
                </a:lnTo>
                <a:lnTo>
                  <a:pt x="91439" y="160020"/>
                </a:lnTo>
                <a:lnTo>
                  <a:pt x="91439" y="182880"/>
                </a:lnTo>
                <a:lnTo>
                  <a:pt x="102870" y="182880"/>
                </a:lnTo>
                <a:lnTo>
                  <a:pt x="102870" y="194310"/>
                </a:lnTo>
                <a:lnTo>
                  <a:pt x="102870" y="194310"/>
                </a:lnTo>
                <a:lnTo>
                  <a:pt x="102870" y="205740"/>
                </a:lnTo>
                <a:lnTo>
                  <a:pt x="114300" y="205740"/>
                </a:lnTo>
                <a:lnTo>
                  <a:pt x="114300" y="194310"/>
                </a:lnTo>
                <a:lnTo>
                  <a:pt x="114300" y="194310"/>
                </a:lnTo>
                <a:lnTo>
                  <a:pt x="125730" y="182880"/>
                </a:lnTo>
                <a:lnTo>
                  <a:pt x="137160" y="171450"/>
                </a:lnTo>
                <a:lnTo>
                  <a:pt x="148589" y="148590"/>
                </a:lnTo>
                <a:lnTo>
                  <a:pt x="148589" y="137160"/>
                </a:lnTo>
                <a:lnTo>
                  <a:pt x="160020" y="114300"/>
                </a:lnTo>
                <a:lnTo>
                  <a:pt x="160020" y="102870"/>
                </a:lnTo>
                <a:lnTo>
                  <a:pt x="171450" y="102870"/>
                </a:lnTo>
                <a:lnTo>
                  <a:pt x="171450" y="102870"/>
                </a:lnTo>
                <a:lnTo>
                  <a:pt x="171450" y="102870"/>
                </a:lnTo>
                <a:lnTo>
                  <a:pt x="182880" y="114300"/>
                </a:lnTo>
                <a:lnTo>
                  <a:pt x="182880" y="137160"/>
                </a:lnTo>
                <a:lnTo>
                  <a:pt x="194310" y="148590"/>
                </a:lnTo>
                <a:lnTo>
                  <a:pt x="194310" y="160020"/>
                </a:lnTo>
                <a:lnTo>
                  <a:pt x="205739" y="171450"/>
                </a:lnTo>
                <a:lnTo>
                  <a:pt x="205739" y="182880"/>
                </a:lnTo>
                <a:lnTo>
                  <a:pt x="217170" y="194310"/>
                </a:lnTo>
                <a:lnTo>
                  <a:pt x="217170" y="194310"/>
                </a:lnTo>
                <a:lnTo>
                  <a:pt x="228600" y="182880"/>
                </a:lnTo>
                <a:lnTo>
                  <a:pt x="240030" y="182880"/>
                </a:lnTo>
                <a:lnTo>
                  <a:pt x="240030" y="171450"/>
                </a:lnTo>
                <a:lnTo>
                  <a:pt x="240030" y="160020"/>
                </a:lnTo>
                <a:lnTo>
                  <a:pt x="240030" y="148590"/>
                </a:lnTo>
                <a:lnTo>
                  <a:pt x="228600" y="125730"/>
                </a:lnTo>
                <a:lnTo>
                  <a:pt x="228600" y="102870"/>
                </a:lnTo>
                <a:lnTo>
                  <a:pt x="228600" y="91440"/>
                </a:lnTo>
                <a:lnTo>
                  <a:pt x="228600" y="80010"/>
                </a:lnTo>
                <a:lnTo>
                  <a:pt x="228600" y="68580"/>
                </a:lnTo>
                <a:lnTo>
                  <a:pt x="240030" y="68580"/>
                </a:lnTo>
                <a:lnTo>
                  <a:pt x="240030" y="68580"/>
                </a:lnTo>
                <a:lnTo>
                  <a:pt x="240030" y="80010"/>
                </a:lnTo>
                <a:lnTo>
                  <a:pt x="251460" y="91440"/>
                </a:lnTo>
                <a:lnTo>
                  <a:pt x="251460" y="91440"/>
                </a:lnTo>
                <a:lnTo>
                  <a:pt x="262889" y="102870"/>
                </a:lnTo>
                <a:lnTo>
                  <a:pt x="285750" y="102870"/>
                </a:lnTo>
                <a:lnTo>
                  <a:pt x="297180" y="114300"/>
                </a:lnTo>
                <a:lnTo>
                  <a:pt x="320039" y="114300"/>
                </a:lnTo>
                <a:lnTo>
                  <a:pt x="342900" y="102870"/>
                </a:lnTo>
                <a:lnTo>
                  <a:pt x="365760" y="102870"/>
                </a:lnTo>
                <a:lnTo>
                  <a:pt x="377189" y="91440"/>
                </a:lnTo>
                <a:lnTo>
                  <a:pt x="400050" y="80010"/>
                </a:lnTo>
                <a:lnTo>
                  <a:pt x="411480" y="68580"/>
                </a:lnTo>
                <a:lnTo>
                  <a:pt x="422910" y="57150"/>
                </a:lnTo>
                <a:lnTo>
                  <a:pt x="422910" y="45720"/>
                </a:lnTo>
                <a:lnTo>
                  <a:pt x="422910" y="34290"/>
                </a:lnTo>
                <a:lnTo>
                  <a:pt x="422910" y="22860"/>
                </a:lnTo>
                <a:lnTo>
                  <a:pt x="411480" y="11430"/>
                </a:lnTo>
                <a:lnTo>
                  <a:pt x="411480" y="0"/>
                </a:lnTo>
                <a:lnTo>
                  <a:pt x="400050" y="11430"/>
                </a:lnTo>
                <a:lnTo>
                  <a:pt x="388620" y="11430"/>
                </a:lnTo>
                <a:lnTo>
                  <a:pt x="388620" y="22860"/>
                </a:lnTo>
                <a:lnTo>
                  <a:pt x="377189" y="45720"/>
                </a:lnTo>
                <a:lnTo>
                  <a:pt x="377189" y="68580"/>
                </a:lnTo>
                <a:lnTo>
                  <a:pt x="377189" y="80010"/>
                </a:lnTo>
                <a:lnTo>
                  <a:pt x="377189" y="102870"/>
                </a:lnTo>
                <a:lnTo>
                  <a:pt x="388620" y="114300"/>
                </a:lnTo>
                <a:lnTo>
                  <a:pt x="400050" y="125730"/>
                </a:lnTo>
                <a:lnTo>
                  <a:pt x="411480" y="125730"/>
                </a:lnTo>
                <a:lnTo>
                  <a:pt x="434339" y="125730"/>
                </a:lnTo>
                <a:lnTo>
                  <a:pt x="457200" y="125730"/>
                </a:lnTo>
                <a:lnTo>
                  <a:pt x="468630" y="125730"/>
                </a:lnTo>
                <a:lnTo>
                  <a:pt x="480060" y="125730"/>
                </a:lnTo>
                <a:lnTo>
                  <a:pt x="480060" y="12573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39" name="Freeform 38"/>
          <p:cNvSpPr/>
          <p:nvPr/>
        </p:nvSpPr>
        <p:spPr>
          <a:xfrm>
            <a:off x="7463789" y="1028700"/>
            <a:ext cx="1" cy="1"/>
          </a:xfrm>
          <a:custGeom>
            <a:avLst/>
            <a:gdLst/>
            <a:ahLst/>
            <a:cxnLst/>
            <a:rect l="0" t="0" r="0" b="0"/>
            <a:pathLst>
              <a:path w="1" h="1">
                <a:moveTo>
                  <a:pt x="0" y="0"/>
                </a:moveTo>
                <a:lnTo>
                  <a:pt x="0" y="0"/>
                </a:lnTo>
                <a:close/>
              </a:path>
            </a:pathLst>
          </a:custGeom>
          <a:noFill/>
          <a:ln w="38100" cap="flat" cmpd="sng" algn="ctr">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 name="Freeform 39"/>
          <p:cNvSpPr/>
          <p:nvPr/>
        </p:nvSpPr>
        <p:spPr>
          <a:xfrm>
            <a:off x="7200900" y="1394460"/>
            <a:ext cx="57151" cy="194311"/>
          </a:xfrm>
          <a:custGeom>
            <a:avLst/>
            <a:gdLst/>
            <a:ahLst/>
            <a:cxnLst/>
            <a:rect l="0" t="0" r="0" b="0"/>
            <a:pathLst>
              <a:path w="57151" h="194311">
                <a:moveTo>
                  <a:pt x="11430" y="0"/>
                </a:moveTo>
                <a:lnTo>
                  <a:pt x="11430" y="0"/>
                </a:lnTo>
                <a:lnTo>
                  <a:pt x="0" y="0"/>
                </a:lnTo>
                <a:lnTo>
                  <a:pt x="0" y="11430"/>
                </a:lnTo>
                <a:lnTo>
                  <a:pt x="0" y="11430"/>
                </a:lnTo>
                <a:lnTo>
                  <a:pt x="0" y="22860"/>
                </a:lnTo>
                <a:lnTo>
                  <a:pt x="11430" y="45720"/>
                </a:lnTo>
                <a:lnTo>
                  <a:pt x="22860" y="68580"/>
                </a:lnTo>
                <a:lnTo>
                  <a:pt x="22860" y="91440"/>
                </a:lnTo>
                <a:lnTo>
                  <a:pt x="34289" y="114300"/>
                </a:lnTo>
                <a:lnTo>
                  <a:pt x="34289" y="137160"/>
                </a:lnTo>
                <a:lnTo>
                  <a:pt x="45720" y="160020"/>
                </a:lnTo>
                <a:lnTo>
                  <a:pt x="57150" y="171450"/>
                </a:lnTo>
                <a:lnTo>
                  <a:pt x="57150" y="182880"/>
                </a:lnTo>
                <a:lnTo>
                  <a:pt x="57150" y="194310"/>
                </a:lnTo>
                <a:lnTo>
                  <a:pt x="57150" y="194310"/>
                </a:lnTo>
                <a:lnTo>
                  <a:pt x="57150" y="19431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41" name="Freeform 40"/>
          <p:cNvSpPr/>
          <p:nvPr/>
        </p:nvSpPr>
        <p:spPr>
          <a:xfrm>
            <a:off x="7315200" y="1143000"/>
            <a:ext cx="880111" cy="491491"/>
          </a:xfrm>
          <a:custGeom>
            <a:avLst/>
            <a:gdLst/>
            <a:ahLst/>
            <a:cxnLst/>
            <a:rect l="0" t="0" r="0" b="0"/>
            <a:pathLst>
              <a:path w="880111" h="491491">
                <a:moveTo>
                  <a:pt x="80010" y="308610"/>
                </a:moveTo>
                <a:lnTo>
                  <a:pt x="80010" y="297180"/>
                </a:lnTo>
                <a:lnTo>
                  <a:pt x="68580" y="297180"/>
                </a:lnTo>
                <a:lnTo>
                  <a:pt x="68580" y="297180"/>
                </a:lnTo>
                <a:lnTo>
                  <a:pt x="57150" y="297180"/>
                </a:lnTo>
                <a:lnTo>
                  <a:pt x="45720" y="297180"/>
                </a:lnTo>
                <a:lnTo>
                  <a:pt x="34289" y="297180"/>
                </a:lnTo>
                <a:lnTo>
                  <a:pt x="22860" y="308610"/>
                </a:lnTo>
                <a:lnTo>
                  <a:pt x="11430" y="320040"/>
                </a:lnTo>
                <a:lnTo>
                  <a:pt x="11430" y="342900"/>
                </a:lnTo>
                <a:lnTo>
                  <a:pt x="0" y="365760"/>
                </a:lnTo>
                <a:lnTo>
                  <a:pt x="0" y="377190"/>
                </a:lnTo>
                <a:lnTo>
                  <a:pt x="0" y="400050"/>
                </a:lnTo>
                <a:lnTo>
                  <a:pt x="0" y="411480"/>
                </a:lnTo>
                <a:lnTo>
                  <a:pt x="11430" y="422910"/>
                </a:lnTo>
                <a:lnTo>
                  <a:pt x="11430" y="422910"/>
                </a:lnTo>
                <a:lnTo>
                  <a:pt x="22860" y="422910"/>
                </a:lnTo>
                <a:lnTo>
                  <a:pt x="34289" y="422910"/>
                </a:lnTo>
                <a:lnTo>
                  <a:pt x="34289" y="411480"/>
                </a:lnTo>
                <a:lnTo>
                  <a:pt x="45720" y="400050"/>
                </a:lnTo>
                <a:lnTo>
                  <a:pt x="57150" y="388620"/>
                </a:lnTo>
                <a:lnTo>
                  <a:pt x="57150" y="365760"/>
                </a:lnTo>
                <a:lnTo>
                  <a:pt x="57150" y="354330"/>
                </a:lnTo>
                <a:lnTo>
                  <a:pt x="57150" y="331470"/>
                </a:lnTo>
                <a:lnTo>
                  <a:pt x="57150" y="320040"/>
                </a:lnTo>
                <a:lnTo>
                  <a:pt x="57150" y="308610"/>
                </a:lnTo>
                <a:lnTo>
                  <a:pt x="57150" y="308610"/>
                </a:lnTo>
                <a:lnTo>
                  <a:pt x="57150" y="308610"/>
                </a:lnTo>
                <a:lnTo>
                  <a:pt x="57150" y="320040"/>
                </a:lnTo>
                <a:lnTo>
                  <a:pt x="68580" y="331470"/>
                </a:lnTo>
                <a:lnTo>
                  <a:pt x="68580" y="342900"/>
                </a:lnTo>
                <a:lnTo>
                  <a:pt x="80010" y="354330"/>
                </a:lnTo>
                <a:lnTo>
                  <a:pt x="80010" y="377190"/>
                </a:lnTo>
                <a:lnTo>
                  <a:pt x="91439" y="388620"/>
                </a:lnTo>
                <a:lnTo>
                  <a:pt x="91439" y="400050"/>
                </a:lnTo>
                <a:lnTo>
                  <a:pt x="102870" y="400050"/>
                </a:lnTo>
                <a:lnTo>
                  <a:pt x="102870" y="400050"/>
                </a:lnTo>
                <a:lnTo>
                  <a:pt x="114300" y="400050"/>
                </a:lnTo>
                <a:lnTo>
                  <a:pt x="125730" y="388620"/>
                </a:lnTo>
                <a:lnTo>
                  <a:pt x="125730" y="377190"/>
                </a:lnTo>
                <a:lnTo>
                  <a:pt x="125730" y="365760"/>
                </a:lnTo>
                <a:lnTo>
                  <a:pt x="137160" y="354330"/>
                </a:lnTo>
                <a:lnTo>
                  <a:pt x="137160" y="331470"/>
                </a:lnTo>
                <a:lnTo>
                  <a:pt x="137160" y="320040"/>
                </a:lnTo>
                <a:lnTo>
                  <a:pt x="137160" y="308610"/>
                </a:lnTo>
                <a:lnTo>
                  <a:pt x="137160" y="297180"/>
                </a:lnTo>
                <a:lnTo>
                  <a:pt x="148589" y="297180"/>
                </a:lnTo>
                <a:lnTo>
                  <a:pt x="148589" y="297180"/>
                </a:lnTo>
                <a:lnTo>
                  <a:pt x="148589" y="297180"/>
                </a:lnTo>
                <a:lnTo>
                  <a:pt x="148589" y="308610"/>
                </a:lnTo>
                <a:lnTo>
                  <a:pt x="160020" y="320040"/>
                </a:lnTo>
                <a:lnTo>
                  <a:pt x="171450" y="331470"/>
                </a:lnTo>
                <a:lnTo>
                  <a:pt x="171450" y="342900"/>
                </a:lnTo>
                <a:lnTo>
                  <a:pt x="182880" y="354330"/>
                </a:lnTo>
                <a:lnTo>
                  <a:pt x="194310" y="354330"/>
                </a:lnTo>
                <a:lnTo>
                  <a:pt x="194310" y="354330"/>
                </a:lnTo>
                <a:lnTo>
                  <a:pt x="205739" y="354330"/>
                </a:lnTo>
                <a:lnTo>
                  <a:pt x="205739" y="342900"/>
                </a:lnTo>
                <a:lnTo>
                  <a:pt x="217170" y="342900"/>
                </a:lnTo>
                <a:lnTo>
                  <a:pt x="217170" y="331470"/>
                </a:lnTo>
                <a:lnTo>
                  <a:pt x="217170" y="320040"/>
                </a:lnTo>
                <a:lnTo>
                  <a:pt x="217170" y="308610"/>
                </a:lnTo>
                <a:lnTo>
                  <a:pt x="217170" y="297180"/>
                </a:lnTo>
                <a:lnTo>
                  <a:pt x="217170" y="285750"/>
                </a:lnTo>
                <a:lnTo>
                  <a:pt x="217170" y="274320"/>
                </a:lnTo>
                <a:lnTo>
                  <a:pt x="217170" y="274320"/>
                </a:lnTo>
                <a:lnTo>
                  <a:pt x="217170" y="274320"/>
                </a:lnTo>
                <a:lnTo>
                  <a:pt x="217170" y="285750"/>
                </a:lnTo>
                <a:lnTo>
                  <a:pt x="228600" y="297180"/>
                </a:lnTo>
                <a:lnTo>
                  <a:pt x="240030" y="297180"/>
                </a:lnTo>
                <a:lnTo>
                  <a:pt x="240030" y="308610"/>
                </a:lnTo>
                <a:lnTo>
                  <a:pt x="251460" y="308610"/>
                </a:lnTo>
                <a:lnTo>
                  <a:pt x="262889" y="320040"/>
                </a:lnTo>
                <a:lnTo>
                  <a:pt x="274320" y="308610"/>
                </a:lnTo>
                <a:lnTo>
                  <a:pt x="285750" y="308610"/>
                </a:lnTo>
                <a:lnTo>
                  <a:pt x="297180" y="297180"/>
                </a:lnTo>
                <a:lnTo>
                  <a:pt x="308610" y="285750"/>
                </a:lnTo>
                <a:lnTo>
                  <a:pt x="320039" y="274320"/>
                </a:lnTo>
                <a:lnTo>
                  <a:pt x="331470" y="262890"/>
                </a:lnTo>
                <a:lnTo>
                  <a:pt x="331470" y="251460"/>
                </a:lnTo>
                <a:lnTo>
                  <a:pt x="342900" y="228600"/>
                </a:lnTo>
                <a:lnTo>
                  <a:pt x="331470" y="217170"/>
                </a:lnTo>
                <a:lnTo>
                  <a:pt x="331470" y="194310"/>
                </a:lnTo>
                <a:lnTo>
                  <a:pt x="320039" y="182880"/>
                </a:lnTo>
                <a:lnTo>
                  <a:pt x="308610" y="182880"/>
                </a:lnTo>
                <a:lnTo>
                  <a:pt x="297180" y="171450"/>
                </a:lnTo>
                <a:lnTo>
                  <a:pt x="297180" y="182880"/>
                </a:lnTo>
                <a:lnTo>
                  <a:pt x="285750" y="182880"/>
                </a:lnTo>
                <a:lnTo>
                  <a:pt x="274320" y="194310"/>
                </a:lnTo>
                <a:lnTo>
                  <a:pt x="274320" y="205740"/>
                </a:lnTo>
                <a:lnTo>
                  <a:pt x="274320" y="217170"/>
                </a:lnTo>
                <a:lnTo>
                  <a:pt x="274320" y="228600"/>
                </a:lnTo>
                <a:lnTo>
                  <a:pt x="274320" y="251460"/>
                </a:lnTo>
                <a:lnTo>
                  <a:pt x="285750" y="262890"/>
                </a:lnTo>
                <a:lnTo>
                  <a:pt x="297180" y="285750"/>
                </a:lnTo>
                <a:lnTo>
                  <a:pt x="297180" y="308610"/>
                </a:lnTo>
                <a:lnTo>
                  <a:pt x="320039" y="331470"/>
                </a:lnTo>
                <a:lnTo>
                  <a:pt x="331470" y="365760"/>
                </a:lnTo>
                <a:lnTo>
                  <a:pt x="342900" y="388620"/>
                </a:lnTo>
                <a:lnTo>
                  <a:pt x="365760" y="411480"/>
                </a:lnTo>
                <a:lnTo>
                  <a:pt x="377189" y="434340"/>
                </a:lnTo>
                <a:lnTo>
                  <a:pt x="388620" y="457200"/>
                </a:lnTo>
                <a:lnTo>
                  <a:pt x="388620" y="468630"/>
                </a:lnTo>
                <a:lnTo>
                  <a:pt x="388620" y="480060"/>
                </a:lnTo>
                <a:lnTo>
                  <a:pt x="388620" y="491490"/>
                </a:lnTo>
                <a:lnTo>
                  <a:pt x="377189" y="491490"/>
                </a:lnTo>
                <a:lnTo>
                  <a:pt x="377189" y="491490"/>
                </a:lnTo>
                <a:lnTo>
                  <a:pt x="377189" y="491490"/>
                </a:lnTo>
                <a:lnTo>
                  <a:pt x="377189" y="491490"/>
                </a:lnTo>
                <a:lnTo>
                  <a:pt x="377189" y="480060"/>
                </a:lnTo>
                <a:lnTo>
                  <a:pt x="365760" y="457200"/>
                </a:lnTo>
                <a:lnTo>
                  <a:pt x="354330" y="422910"/>
                </a:lnTo>
                <a:lnTo>
                  <a:pt x="354330" y="400050"/>
                </a:lnTo>
                <a:lnTo>
                  <a:pt x="342900" y="354330"/>
                </a:lnTo>
                <a:lnTo>
                  <a:pt x="342900" y="320040"/>
                </a:lnTo>
                <a:lnTo>
                  <a:pt x="342900" y="274320"/>
                </a:lnTo>
                <a:lnTo>
                  <a:pt x="354330" y="251460"/>
                </a:lnTo>
                <a:lnTo>
                  <a:pt x="354330" y="217170"/>
                </a:lnTo>
                <a:lnTo>
                  <a:pt x="354330" y="205740"/>
                </a:lnTo>
                <a:lnTo>
                  <a:pt x="365760" y="194310"/>
                </a:lnTo>
                <a:lnTo>
                  <a:pt x="365760" y="194310"/>
                </a:lnTo>
                <a:lnTo>
                  <a:pt x="365760" y="194310"/>
                </a:lnTo>
                <a:lnTo>
                  <a:pt x="377189" y="205740"/>
                </a:lnTo>
                <a:lnTo>
                  <a:pt x="377189" y="217170"/>
                </a:lnTo>
                <a:lnTo>
                  <a:pt x="377189" y="228600"/>
                </a:lnTo>
                <a:lnTo>
                  <a:pt x="388620" y="251460"/>
                </a:lnTo>
                <a:lnTo>
                  <a:pt x="400050" y="251460"/>
                </a:lnTo>
                <a:lnTo>
                  <a:pt x="400050" y="262890"/>
                </a:lnTo>
                <a:lnTo>
                  <a:pt x="411480" y="274320"/>
                </a:lnTo>
                <a:lnTo>
                  <a:pt x="411480" y="274320"/>
                </a:lnTo>
                <a:lnTo>
                  <a:pt x="422910" y="274320"/>
                </a:lnTo>
                <a:lnTo>
                  <a:pt x="422910" y="262890"/>
                </a:lnTo>
                <a:lnTo>
                  <a:pt x="422910" y="251460"/>
                </a:lnTo>
                <a:lnTo>
                  <a:pt x="434339" y="240030"/>
                </a:lnTo>
                <a:lnTo>
                  <a:pt x="434339" y="228600"/>
                </a:lnTo>
                <a:lnTo>
                  <a:pt x="445770" y="217170"/>
                </a:lnTo>
                <a:lnTo>
                  <a:pt x="445770" y="194310"/>
                </a:lnTo>
                <a:lnTo>
                  <a:pt x="445770" y="182880"/>
                </a:lnTo>
                <a:lnTo>
                  <a:pt x="434339" y="171450"/>
                </a:lnTo>
                <a:lnTo>
                  <a:pt x="434339" y="171450"/>
                </a:lnTo>
                <a:lnTo>
                  <a:pt x="445770" y="171450"/>
                </a:lnTo>
                <a:lnTo>
                  <a:pt x="445770" y="171450"/>
                </a:lnTo>
                <a:lnTo>
                  <a:pt x="445770" y="171450"/>
                </a:lnTo>
                <a:lnTo>
                  <a:pt x="445770" y="182880"/>
                </a:lnTo>
                <a:lnTo>
                  <a:pt x="457200" y="194310"/>
                </a:lnTo>
                <a:lnTo>
                  <a:pt x="457200" y="205740"/>
                </a:lnTo>
                <a:lnTo>
                  <a:pt x="468630" y="217170"/>
                </a:lnTo>
                <a:lnTo>
                  <a:pt x="468630" y="217170"/>
                </a:lnTo>
                <a:lnTo>
                  <a:pt x="468630" y="217170"/>
                </a:lnTo>
                <a:lnTo>
                  <a:pt x="480060" y="217170"/>
                </a:lnTo>
                <a:lnTo>
                  <a:pt x="491489" y="217170"/>
                </a:lnTo>
                <a:lnTo>
                  <a:pt x="491489" y="217170"/>
                </a:lnTo>
                <a:lnTo>
                  <a:pt x="502920" y="205740"/>
                </a:lnTo>
                <a:lnTo>
                  <a:pt x="514350" y="194310"/>
                </a:lnTo>
                <a:lnTo>
                  <a:pt x="514350" y="182880"/>
                </a:lnTo>
                <a:lnTo>
                  <a:pt x="525780" y="160020"/>
                </a:lnTo>
                <a:lnTo>
                  <a:pt x="537210" y="148590"/>
                </a:lnTo>
                <a:lnTo>
                  <a:pt x="537210" y="125730"/>
                </a:lnTo>
                <a:lnTo>
                  <a:pt x="537210" y="114300"/>
                </a:lnTo>
                <a:lnTo>
                  <a:pt x="525780" y="91440"/>
                </a:lnTo>
                <a:lnTo>
                  <a:pt x="525780" y="91440"/>
                </a:lnTo>
                <a:lnTo>
                  <a:pt x="514350" y="91440"/>
                </a:lnTo>
                <a:lnTo>
                  <a:pt x="502920" y="102870"/>
                </a:lnTo>
                <a:lnTo>
                  <a:pt x="502920" y="102870"/>
                </a:lnTo>
                <a:lnTo>
                  <a:pt x="491489" y="125730"/>
                </a:lnTo>
                <a:lnTo>
                  <a:pt x="491489" y="137160"/>
                </a:lnTo>
                <a:lnTo>
                  <a:pt x="491489" y="148590"/>
                </a:lnTo>
                <a:lnTo>
                  <a:pt x="491489" y="160020"/>
                </a:lnTo>
                <a:lnTo>
                  <a:pt x="502920" y="171450"/>
                </a:lnTo>
                <a:lnTo>
                  <a:pt x="502920" y="171450"/>
                </a:lnTo>
                <a:lnTo>
                  <a:pt x="514350" y="182880"/>
                </a:lnTo>
                <a:lnTo>
                  <a:pt x="525780" y="182880"/>
                </a:lnTo>
                <a:lnTo>
                  <a:pt x="537210" y="171450"/>
                </a:lnTo>
                <a:lnTo>
                  <a:pt x="548639" y="160020"/>
                </a:lnTo>
                <a:lnTo>
                  <a:pt x="560070" y="148590"/>
                </a:lnTo>
                <a:lnTo>
                  <a:pt x="571500" y="148590"/>
                </a:lnTo>
                <a:lnTo>
                  <a:pt x="582930" y="137160"/>
                </a:lnTo>
                <a:lnTo>
                  <a:pt x="582930" y="125730"/>
                </a:lnTo>
                <a:lnTo>
                  <a:pt x="594360" y="114300"/>
                </a:lnTo>
                <a:lnTo>
                  <a:pt x="594360" y="114300"/>
                </a:lnTo>
                <a:lnTo>
                  <a:pt x="594360" y="114300"/>
                </a:lnTo>
                <a:lnTo>
                  <a:pt x="594360" y="114300"/>
                </a:lnTo>
                <a:lnTo>
                  <a:pt x="582930" y="114300"/>
                </a:lnTo>
                <a:lnTo>
                  <a:pt x="594360" y="125730"/>
                </a:lnTo>
                <a:lnTo>
                  <a:pt x="594360" y="125730"/>
                </a:lnTo>
                <a:lnTo>
                  <a:pt x="594360" y="137160"/>
                </a:lnTo>
                <a:lnTo>
                  <a:pt x="594360" y="148590"/>
                </a:lnTo>
                <a:lnTo>
                  <a:pt x="605789" y="148590"/>
                </a:lnTo>
                <a:lnTo>
                  <a:pt x="617220" y="148590"/>
                </a:lnTo>
                <a:lnTo>
                  <a:pt x="628650" y="137160"/>
                </a:lnTo>
                <a:lnTo>
                  <a:pt x="640080" y="137160"/>
                </a:lnTo>
                <a:lnTo>
                  <a:pt x="651510" y="125730"/>
                </a:lnTo>
                <a:lnTo>
                  <a:pt x="662939" y="114300"/>
                </a:lnTo>
                <a:lnTo>
                  <a:pt x="674370" y="102870"/>
                </a:lnTo>
                <a:lnTo>
                  <a:pt x="685800" y="91440"/>
                </a:lnTo>
                <a:lnTo>
                  <a:pt x="685800" y="80010"/>
                </a:lnTo>
                <a:lnTo>
                  <a:pt x="685800" y="57150"/>
                </a:lnTo>
                <a:lnTo>
                  <a:pt x="685800" y="45720"/>
                </a:lnTo>
                <a:lnTo>
                  <a:pt x="685800" y="22860"/>
                </a:lnTo>
                <a:lnTo>
                  <a:pt x="685800" y="22860"/>
                </a:lnTo>
                <a:lnTo>
                  <a:pt x="674370" y="11430"/>
                </a:lnTo>
                <a:lnTo>
                  <a:pt x="662939" y="11430"/>
                </a:lnTo>
                <a:lnTo>
                  <a:pt x="651510" y="22860"/>
                </a:lnTo>
                <a:lnTo>
                  <a:pt x="640080" y="22860"/>
                </a:lnTo>
                <a:lnTo>
                  <a:pt x="640080" y="45720"/>
                </a:lnTo>
                <a:lnTo>
                  <a:pt x="628650" y="57150"/>
                </a:lnTo>
                <a:lnTo>
                  <a:pt x="628650" y="80010"/>
                </a:lnTo>
                <a:lnTo>
                  <a:pt x="628650" y="91440"/>
                </a:lnTo>
                <a:lnTo>
                  <a:pt x="640080" y="114300"/>
                </a:lnTo>
                <a:lnTo>
                  <a:pt x="640080" y="137160"/>
                </a:lnTo>
                <a:lnTo>
                  <a:pt x="651510" y="160020"/>
                </a:lnTo>
                <a:lnTo>
                  <a:pt x="662939" y="182880"/>
                </a:lnTo>
                <a:lnTo>
                  <a:pt x="685800" y="205740"/>
                </a:lnTo>
                <a:lnTo>
                  <a:pt x="697230" y="228600"/>
                </a:lnTo>
                <a:lnTo>
                  <a:pt x="697230" y="251460"/>
                </a:lnTo>
                <a:lnTo>
                  <a:pt x="708660" y="274320"/>
                </a:lnTo>
                <a:lnTo>
                  <a:pt x="708660" y="297180"/>
                </a:lnTo>
                <a:lnTo>
                  <a:pt x="708660" y="308610"/>
                </a:lnTo>
                <a:lnTo>
                  <a:pt x="708660" y="320040"/>
                </a:lnTo>
                <a:lnTo>
                  <a:pt x="697230" y="331470"/>
                </a:lnTo>
                <a:lnTo>
                  <a:pt x="697230" y="342900"/>
                </a:lnTo>
                <a:lnTo>
                  <a:pt x="685800" y="342900"/>
                </a:lnTo>
                <a:lnTo>
                  <a:pt x="674370" y="342900"/>
                </a:lnTo>
                <a:lnTo>
                  <a:pt x="674370" y="342900"/>
                </a:lnTo>
                <a:lnTo>
                  <a:pt x="662939" y="331470"/>
                </a:lnTo>
                <a:lnTo>
                  <a:pt x="651510" y="320040"/>
                </a:lnTo>
                <a:lnTo>
                  <a:pt x="651510" y="308610"/>
                </a:lnTo>
                <a:lnTo>
                  <a:pt x="651510" y="285750"/>
                </a:lnTo>
                <a:lnTo>
                  <a:pt x="651510" y="262890"/>
                </a:lnTo>
                <a:lnTo>
                  <a:pt x="662939" y="240030"/>
                </a:lnTo>
                <a:lnTo>
                  <a:pt x="674370" y="217170"/>
                </a:lnTo>
                <a:lnTo>
                  <a:pt x="685800" y="194310"/>
                </a:lnTo>
                <a:lnTo>
                  <a:pt x="697230" y="171450"/>
                </a:lnTo>
                <a:lnTo>
                  <a:pt x="720089" y="148590"/>
                </a:lnTo>
                <a:lnTo>
                  <a:pt x="742950" y="125730"/>
                </a:lnTo>
                <a:lnTo>
                  <a:pt x="754380" y="102870"/>
                </a:lnTo>
                <a:lnTo>
                  <a:pt x="765810" y="80010"/>
                </a:lnTo>
                <a:lnTo>
                  <a:pt x="777239" y="68580"/>
                </a:lnTo>
                <a:lnTo>
                  <a:pt x="788670" y="57150"/>
                </a:lnTo>
                <a:lnTo>
                  <a:pt x="788670" y="34290"/>
                </a:lnTo>
                <a:lnTo>
                  <a:pt x="788670" y="22860"/>
                </a:lnTo>
                <a:lnTo>
                  <a:pt x="788670" y="11430"/>
                </a:lnTo>
                <a:lnTo>
                  <a:pt x="788670" y="11430"/>
                </a:lnTo>
                <a:lnTo>
                  <a:pt x="788670" y="0"/>
                </a:lnTo>
                <a:lnTo>
                  <a:pt x="777239" y="0"/>
                </a:lnTo>
                <a:lnTo>
                  <a:pt x="777239" y="0"/>
                </a:lnTo>
                <a:lnTo>
                  <a:pt x="765810" y="0"/>
                </a:lnTo>
                <a:lnTo>
                  <a:pt x="754380" y="11430"/>
                </a:lnTo>
                <a:lnTo>
                  <a:pt x="754380" y="22860"/>
                </a:lnTo>
                <a:lnTo>
                  <a:pt x="742950" y="34290"/>
                </a:lnTo>
                <a:lnTo>
                  <a:pt x="742950" y="57150"/>
                </a:lnTo>
                <a:lnTo>
                  <a:pt x="742950" y="68580"/>
                </a:lnTo>
                <a:lnTo>
                  <a:pt x="742950" y="80010"/>
                </a:lnTo>
                <a:lnTo>
                  <a:pt x="765810" y="91440"/>
                </a:lnTo>
                <a:lnTo>
                  <a:pt x="777239" y="102870"/>
                </a:lnTo>
                <a:lnTo>
                  <a:pt x="788670" y="114300"/>
                </a:lnTo>
                <a:lnTo>
                  <a:pt x="811530" y="114300"/>
                </a:lnTo>
                <a:lnTo>
                  <a:pt x="845820" y="114300"/>
                </a:lnTo>
                <a:lnTo>
                  <a:pt x="868680" y="114300"/>
                </a:lnTo>
                <a:lnTo>
                  <a:pt x="880110" y="114300"/>
                </a:lnTo>
                <a:lnTo>
                  <a:pt x="880110" y="11430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42" name="Freeform 41"/>
          <p:cNvSpPr/>
          <p:nvPr/>
        </p:nvSpPr>
        <p:spPr>
          <a:xfrm>
            <a:off x="68580" y="1497330"/>
            <a:ext cx="2651761" cy="68581"/>
          </a:xfrm>
          <a:custGeom>
            <a:avLst/>
            <a:gdLst/>
            <a:ahLst/>
            <a:cxnLst/>
            <a:rect l="0" t="0" r="0" b="0"/>
            <a:pathLst>
              <a:path w="2651761" h="68581">
                <a:moveTo>
                  <a:pt x="0" y="57150"/>
                </a:moveTo>
                <a:lnTo>
                  <a:pt x="0" y="57150"/>
                </a:lnTo>
                <a:lnTo>
                  <a:pt x="0" y="57150"/>
                </a:lnTo>
                <a:lnTo>
                  <a:pt x="0" y="57150"/>
                </a:lnTo>
                <a:lnTo>
                  <a:pt x="11430" y="45720"/>
                </a:lnTo>
                <a:lnTo>
                  <a:pt x="0" y="45720"/>
                </a:lnTo>
                <a:lnTo>
                  <a:pt x="11430" y="45720"/>
                </a:lnTo>
                <a:lnTo>
                  <a:pt x="22860" y="45720"/>
                </a:lnTo>
                <a:lnTo>
                  <a:pt x="22860" y="57150"/>
                </a:lnTo>
                <a:lnTo>
                  <a:pt x="45720" y="57150"/>
                </a:lnTo>
                <a:lnTo>
                  <a:pt x="57150" y="57150"/>
                </a:lnTo>
                <a:lnTo>
                  <a:pt x="68580" y="57150"/>
                </a:lnTo>
                <a:lnTo>
                  <a:pt x="91440" y="57150"/>
                </a:lnTo>
                <a:lnTo>
                  <a:pt x="114300" y="57150"/>
                </a:lnTo>
                <a:lnTo>
                  <a:pt x="137160" y="57150"/>
                </a:lnTo>
                <a:lnTo>
                  <a:pt x="160020" y="57150"/>
                </a:lnTo>
                <a:lnTo>
                  <a:pt x="182880" y="57150"/>
                </a:lnTo>
                <a:lnTo>
                  <a:pt x="205740" y="57150"/>
                </a:lnTo>
                <a:lnTo>
                  <a:pt x="240030" y="57150"/>
                </a:lnTo>
                <a:lnTo>
                  <a:pt x="262890" y="57150"/>
                </a:lnTo>
                <a:lnTo>
                  <a:pt x="308610" y="57150"/>
                </a:lnTo>
                <a:lnTo>
                  <a:pt x="331470" y="57150"/>
                </a:lnTo>
                <a:lnTo>
                  <a:pt x="365760" y="57150"/>
                </a:lnTo>
                <a:lnTo>
                  <a:pt x="400050" y="57150"/>
                </a:lnTo>
                <a:lnTo>
                  <a:pt x="422910" y="57150"/>
                </a:lnTo>
                <a:lnTo>
                  <a:pt x="457200" y="57150"/>
                </a:lnTo>
                <a:lnTo>
                  <a:pt x="491490" y="57150"/>
                </a:lnTo>
                <a:lnTo>
                  <a:pt x="525780" y="57150"/>
                </a:lnTo>
                <a:lnTo>
                  <a:pt x="560070" y="57150"/>
                </a:lnTo>
                <a:lnTo>
                  <a:pt x="594360" y="57150"/>
                </a:lnTo>
                <a:lnTo>
                  <a:pt x="628650" y="57150"/>
                </a:lnTo>
                <a:lnTo>
                  <a:pt x="674370" y="57150"/>
                </a:lnTo>
                <a:lnTo>
                  <a:pt x="708660" y="57150"/>
                </a:lnTo>
                <a:lnTo>
                  <a:pt x="742950" y="57150"/>
                </a:lnTo>
                <a:lnTo>
                  <a:pt x="777240" y="57150"/>
                </a:lnTo>
                <a:lnTo>
                  <a:pt x="811530" y="57150"/>
                </a:lnTo>
                <a:lnTo>
                  <a:pt x="857250" y="68580"/>
                </a:lnTo>
                <a:lnTo>
                  <a:pt x="891540" y="57150"/>
                </a:lnTo>
                <a:lnTo>
                  <a:pt x="925830" y="68580"/>
                </a:lnTo>
                <a:lnTo>
                  <a:pt x="960120" y="57150"/>
                </a:lnTo>
                <a:lnTo>
                  <a:pt x="994410" y="57150"/>
                </a:lnTo>
                <a:lnTo>
                  <a:pt x="1028700" y="57150"/>
                </a:lnTo>
                <a:lnTo>
                  <a:pt x="1074420" y="57150"/>
                </a:lnTo>
                <a:lnTo>
                  <a:pt x="1108710" y="68580"/>
                </a:lnTo>
                <a:lnTo>
                  <a:pt x="1143000" y="68580"/>
                </a:lnTo>
                <a:lnTo>
                  <a:pt x="1188720" y="68580"/>
                </a:lnTo>
                <a:lnTo>
                  <a:pt x="1211580" y="68580"/>
                </a:lnTo>
                <a:lnTo>
                  <a:pt x="1257300" y="68580"/>
                </a:lnTo>
                <a:lnTo>
                  <a:pt x="1291590" y="68580"/>
                </a:lnTo>
                <a:lnTo>
                  <a:pt x="1314450" y="68580"/>
                </a:lnTo>
                <a:lnTo>
                  <a:pt x="1360170" y="68580"/>
                </a:lnTo>
                <a:lnTo>
                  <a:pt x="1383030" y="68580"/>
                </a:lnTo>
                <a:lnTo>
                  <a:pt x="1417320" y="68580"/>
                </a:lnTo>
                <a:lnTo>
                  <a:pt x="1463040" y="68580"/>
                </a:lnTo>
                <a:lnTo>
                  <a:pt x="1497330" y="68580"/>
                </a:lnTo>
                <a:lnTo>
                  <a:pt x="1531620" y="68580"/>
                </a:lnTo>
                <a:lnTo>
                  <a:pt x="1554480" y="68580"/>
                </a:lnTo>
                <a:lnTo>
                  <a:pt x="1588770" y="68580"/>
                </a:lnTo>
                <a:lnTo>
                  <a:pt x="1623060" y="68580"/>
                </a:lnTo>
                <a:lnTo>
                  <a:pt x="1657350" y="57150"/>
                </a:lnTo>
                <a:lnTo>
                  <a:pt x="1680210" y="57150"/>
                </a:lnTo>
                <a:lnTo>
                  <a:pt x="1714500" y="57150"/>
                </a:lnTo>
                <a:lnTo>
                  <a:pt x="1748790" y="57150"/>
                </a:lnTo>
                <a:lnTo>
                  <a:pt x="1771650" y="57150"/>
                </a:lnTo>
                <a:lnTo>
                  <a:pt x="1805940" y="57150"/>
                </a:lnTo>
                <a:lnTo>
                  <a:pt x="1840230" y="57150"/>
                </a:lnTo>
                <a:lnTo>
                  <a:pt x="1863090" y="57150"/>
                </a:lnTo>
                <a:lnTo>
                  <a:pt x="1897380" y="57150"/>
                </a:lnTo>
                <a:lnTo>
                  <a:pt x="1931670" y="45720"/>
                </a:lnTo>
                <a:lnTo>
                  <a:pt x="1954530" y="45720"/>
                </a:lnTo>
                <a:lnTo>
                  <a:pt x="1988820" y="45720"/>
                </a:lnTo>
                <a:lnTo>
                  <a:pt x="2011680" y="45720"/>
                </a:lnTo>
                <a:lnTo>
                  <a:pt x="2045970" y="45720"/>
                </a:lnTo>
                <a:lnTo>
                  <a:pt x="2080260" y="45720"/>
                </a:lnTo>
                <a:lnTo>
                  <a:pt x="2103120" y="45720"/>
                </a:lnTo>
                <a:lnTo>
                  <a:pt x="2148840" y="45720"/>
                </a:lnTo>
                <a:lnTo>
                  <a:pt x="2183130" y="45720"/>
                </a:lnTo>
                <a:lnTo>
                  <a:pt x="2205990" y="45720"/>
                </a:lnTo>
                <a:lnTo>
                  <a:pt x="2240280" y="45720"/>
                </a:lnTo>
                <a:lnTo>
                  <a:pt x="2274570" y="45720"/>
                </a:lnTo>
                <a:lnTo>
                  <a:pt x="2297430" y="45720"/>
                </a:lnTo>
                <a:lnTo>
                  <a:pt x="2331720" y="34290"/>
                </a:lnTo>
                <a:lnTo>
                  <a:pt x="2354580" y="34290"/>
                </a:lnTo>
                <a:lnTo>
                  <a:pt x="2377440" y="34290"/>
                </a:lnTo>
                <a:lnTo>
                  <a:pt x="2411730" y="34290"/>
                </a:lnTo>
                <a:lnTo>
                  <a:pt x="2434590" y="34290"/>
                </a:lnTo>
                <a:lnTo>
                  <a:pt x="2457450" y="34290"/>
                </a:lnTo>
                <a:lnTo>
                  <a:pt x="2491740" y="34290"/>
                </a:lnTo>
                <a:lnTo>
                  <a:pt x="2514600" y="34290"/>
                </a:lnTo>
                <a:lnTo>
                  <a:pt x="2537460" y="34290"/>
                </a:lnTo>
                <a:lnTo>
                  <a:pt x="2548890" y="34290"/>
                </a:lnTo>
                <a:lnTo>
                  <a:pt x="2571750" y="22860"/>
                </a:lnTo>
                <a:lnTo>
                  <a:pt x="2594610" y="22860"/>
                </a:lnTo>
                <a:lnTo>
                  <a:pt x="2606040" y="22860"/>
                </a:lnTo>
                <a:lnTo>
                  <a:pt x="2617470" y="22860"/>
                </a:lnTo>
                <a:lnTo>
                  <a:pt x="2628900" y="22860"/>
                </a:lnTo>
                <a:lnTo>
                  <a:pt x="2628900" y="11430"/>
                </a:lnTo>
                <a:lnTo>
                  <a:pt x="2640330" y="11430"/>
                </a:lnTo>
                <a:lnTo>
                  <a:pt x="2651760" y="11430"/>
                </a:lnTo>
                <a:lnTo>
                  <a:pt x="2651760" y="11430"/>
                </a:lnTo>
                <a:lnTo>
                  <a:pt x="2651760" y="11430"/>
                </a:lnTo>
                <a:lnTo>
                  <a:pt x="2651760" y="0"/>
                </a:lnTo>
                <a:lnTo>
                  <a:pt x="2651760" y="0"/>
                </a:lnTo>
                <a:lnTo>
                  <a:pt x="2651760" y="0"/>
                </a:lnTo>
                <a:lnTo>
                  <a:pt x="2651760" y="0"/>
                </a:lnTo>
                <a:lnTo>
                  <a:pt x="2651760" y="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43" name="Freeform 42"/>
          <p:cNvSpPr/>
          <p:nvPr/>
        </p:nvSpPr>
        <p:spPr>
          <a:xfrm>
            <a:off x="2868930" y="1485900"/>
            <a:ext cx="1200151" cy="125731"/>
          </a:xfrm>
          <a:custGeom>
            <a:avLst/>
            <a:gdLst/>
            <a:ahLst/>
            <a:cxnLst/>
            <a:rect l="0" t="0" r="0" b="0"/>
            <a:pathLst>
              <a:path w="1200151" h="125731">
                <a:moveTo>
                  <a:pt x="0" y="11430"/>
                </a:moveTo>
                <a:lnTo>
                  <a:pt x="0" y="11430"/>
                </a:lnTo>
                <a:lnTo>
                  <a:pt x="0" y="11430"/>
                </a:lnTo>
                <a:lnTo>
                  <a:pt x="0" y="11430"/>
                </a:lnTo>
                <a:lnTo>
                  <a:pt x="0" y="11430"/>
                </a:lnTo>
                <a:lnTo>
                  <a:pt x="0" y="11430"/>
                </a:lnTo>
                <a:lnTo>
                  <a:pt x="0" y="11430"/>
                </a:lnTo>
                <a:lnTo>
                  <a:pt x="11430" y="22860"/>
                </a:lnTo>
                <a:lnTo>
                  <a:pt x="22860" y="34290"/>
                </a:lnTo>
                <a:lnTo>
                  <a:pt x="34290" y="45720"/>
                </a:lnTo>
                <a:lnTo>
                  <a:pt x="45720" y="45720"/>
                </a:lnTo>
                <a:lnTo>
                  <a:pt x="57150" y="57150"/>
                </a:lnTo>
                <a:lnTo>
                  <a:pt x="68580" y="68580"/>
                </a:lnTo>
                <a:lnTo>
                  <a:pt x="91440" y="80010"/>
                </a:lnTo>
                <a:lnTo>
                  <a:pt x="114300" y="91440"/>
                </a:lnTo>
                <a:lnTo>
                  <a:pt x="125730" y="91440"/>
                </a:lnTo>
                <a:lnTo>
                  <a:pt x="148590" y="102870"/>
                </a:lnTo>
                <a:lnTo>
                  <a:pt x="182880" y="102870"/>
                </a:lnTo>
                <a:lnTo>
                  <a:pt x="205740" y="102870"/>
                </a:lnTo>
                <a:lnTo>
                  <a:pt x="240030" y="114300"/>
                </a:lnTo>
                <a:lnTo>
                  <a:pt x="274320" y="114300"/>
                </a:lnTo>
                <a:lnTo>
                  <a:pt x="308610" y="114300"/>
                </a:lnTo>
                <a:lnTo>
                  <a:pt x="342900" y="114300"/>
                </a:lnTo>
                <a:lnTo>
                  <a:pt x="377190" y="114300"/>
                </a:lnTo>
                <a:lnTo>
                  <a:pt x="411480" y="125730"/>
                </a:lnTo>
                <a:lnTo>
                  <a:pt x="457200" y="125730"/>
                </a:lnTo>
                <a:lnTo>
                  <a:pt x="491490" y="125730"/>
                </a:lnTo>
                <a:lnTo>
                  <a:pt x="525780" y="125730"/>
                </a:lnTo>
                <a:lnTo>
                  <a:pt x="571500" y="125730"/>
                </a:lnTo>
                <a:lnTo>
                  <a:pt x="605790" y="125730"/>
                </a:lnTo>
                <a:lnTo>
                  <a:pt x="640080" y="125730"/>
                </a:lnTo>
                <a:lnTo>
                  <a:pt x="685800" y="125730"/>
                </a:lnTo>
                <a:lnTo>
                  <a:pt x="720090" y="114300"/>
                </a:lnTo>
                <a:lnTo>
                  <a:pt x="754380" y="114300"/>
                </a:lnTo>
                <a:lnTo>
                  <a:pt x="800100" y="102870"/>
                </a:lnTo>
                <a:lnTo>
                  <a:pt x="834390" y="102870"/>
                </a:lnTo>
                <a:lnTo>
                  <a:pt x="880110" y="91440"/>
                </a:lnTo>
                <a:lnTo>
                  <a:pt x="914400" y="80010"/>
                </a:lnTo>
                <a:lnTo>
                  <a:pt x="960120" y="68580"/>
                </a:lnTo>
                <a:lnTo>
                  <a:pt x="994410" y="57150"/>
                </a:lnTo>
                <a:lnTo>
                  <a:pt x="1040130" y="45720"/>
                </a:lnTo>
                <a:lnTo>
                  <a:pt x="1062990" y="34290"/>
                </a:lnTo>
                <a:lnTo>
                  <a:pt x="1097280" y="22860"/>
                </a:lnTo>
                <a:lnTo>
                  <a:pt x="1131570" y="11430"/>
                </a:lnTo>
                <a:lnTo>
                  <a:pt x="1154430" y="11430"/>
                </a:lnTo>
                <a:lnTo>
                  <a:pt x="1165860" y="11430"/>
                </a:lnTo>
                <a:lnTo>
                  <a:pt x="1177290" y="0"/>
                </a:lnTo>
                <a:lnTo>
                  <a:pt x="1188720" y="0"/>
                </a:lnTo>
                <a:lnTo>
                  <a:pt x="1200150" y="0"/>
                </a:lnTo>
                <a:lnTo>
                  <a:pt x="1200150" y="0"/>
                </a:lnTo>
                <a:lnTo>
                  <a:pt x="1200150" y="0"/>
                </a:lnTo>
                <a:lnTo>
                  <a:pt x="1200150" y="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44" name="Freeform 43"/>
          <p:cNvSpPr/>
          <p:nvPr/>
        </p:nvSpPr>
        <p:spPr>
          <a:xfrm>
            <a:off x="4149090" y="1348740"/>
            <a:ext cx="114301" cy="217171"/>
          </a:xfrm>
          <a:custGeom>
            <a:avLst/>
            <a:gdLst/>
            <a:ahLst/>
            <a:cxnLst/>
            <a:rect l="0" t="0" r="0" b="0"/>
            <a:pathLst>
              <a:path w="114301" h="217171">
                <a:moveTo>
                  <a:pt x="114300" y="11430"/>
                </a:moveTo>
                <a:lnTo>
                  <a:pt x="114300" y="11430"/>
                </a:lnTo>
                <a:lnTo>
                  <a:pt x="102870" y="0"/>
                </a:lnTo>
                <a:lnTo>
                  <a:pt x="102870" y="0"/>
                </a:lnTo>
                <a:lnTo>
                  <a:pt x="91440" y="0"/>
                </a:lnTo>
                <a:lnTo>
                  <a:pt x="80010" y="0"/>
                </a:lnTo>
                <a:lnTo>
                  <a:pt x="68580" y="0"/>
                </a:lnTo>
                <a:lnTo>
                  <a:pt x="57150" y="0"/>
                </a:lnTo>
                <a:lnTo>
                  <a:pt x="45720" y="0"/>
                </a:lnTo>
                <a:lnTo>
                  <a:pt x="34290" y="11430"/>
                </a:lnTo>
                <a:lnTo>
                  <a:pt x="22860" y="22860"/>
                </a:lnTo>
                <a:lnTo>
                  <a:pt x="11430" y="22860"/>
                </a:lnTo>
                <a:lnTo>
                  <a:pt x="11430" y="34290"/>
                </a:lnTo>
                <a:lnTo>
                  <a:pt x="11430" y="45720"/>
                </a:lnTo>
                <a:lnTo>
                  <a:pt x="22860" y="57150"/>
                </a:lnTo>
                <a:lnTo>
                  <a:pt x="22860" y="68580"/>
                </a:lnTo>
                <a:lnTo>
                  <a:pt x="34290" y="80010"/>
                </a:lnTo>
                <a:lnTo>
                  <a:pt x="45720" y="91440"/>
                </a:lnTo>
                <a:lnTo>
                  <a:pt x="57150" y="102870"/>
                </a:lnTo>
                <a:lnTo>
                  <a:pt x="68580" y="114300"/>
                </a:lnTo>
                <a:lnTo>
                  <a:pt x="91440" y="125730"/>
                </a:lnTo>
                <a:lnTo>
                  <a:pt x="91440" y="137160"/>
                </a:lnTo>
                <a:lnTo>
                  <a:pt x="102870" y="148590"/>
                </a:lnTo>
                <a:lnTo>
                  <a:pt x="102870" y="160020"/>
                </a:lnTo>
                <a:lnTo>
                  <a:pt x="91440" y="171450"/>
                </a:lnTo>
                <a:lnTo>
                  <a:pt x="91440" y="182880"/>
                </a:lnTo>
                <a:lnTo>
                  <a:pt x="80010" y="194310"/>
                </a:lnTo>
                <a:lnTo>
                  <a:pt x="68580" y="205740"/>
                </a:lnTo>
                <a:lnTo>
                  <a:pt x="57150" y="205740"/>
                </a:lnTo>
                <a:lnTo>
                  <a:pt x="34290" y="217170"/>
                </a:lnTo>
                <a:lnTo>
                  <a:pt x="22860" y="217170"/>
                </a:lnTo>
                <a:lnTo>
                  <a:pt x="11430" y="217170"/>
                </a:lnTo>
                <a:lnTo>
                  <a:pt x="0" y="217170"/>
                </a:lnTo>
                <a:lnTo>
                  <a:pt x="0" y="217170"/>
                </a:lnTo>
                <a:lnTo>
                  <a:pt x="0" y="21717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45" name="Freeform 44"/>
          <p:cNvSpPr/>
          <p:nvPr/>
        </p:nvSpPr>
        <p:spPr>
          <a:xfrm>
            <a:off x="4377690" y="1360170"/>
            <a:ext cx="377191" cy="194311"/>
          </a:xfrm>
          <a:custGeom>
            <a:avLst/>
            <a:gdLst/>
            <a:ahLst/>
            <a:cxnLst/>
            <a:rect l="0" t="0" r="0" b="0"/>
            <a:pathLst>
              <a:path w="377191" h="194311">
                <a:moveTo>
                  <a:pt x="22860" y="0"/>
                </a:moveTo>
                <a:lnTo>
                  <a:pt x="22860" y="11430"/>
                </a:lnTo>
                <a:lnTo>
                  <a:pt x="11430" y="22860"/>
                </a:lnTo>
                <a:lnTo>
                  <a:pt x="11430" y="34290"/>
                </a:lnTo>
                <a:lnTo>
                  <a:pt x="11430" y="45720"/>
                </a:lnTo>
                <a:lnTo>
                  <a:pt x="11430" y="68580"/>
                </a:lnTo>
                <a:lnTo>
                  <a:pt x="0" y="91440"/>
                </a:lnTo>
                <a:lnTo>
                  <a:pt x="0" y="114300"/>
                </a:lnTo>
                <a:lnTo>
                  <a:pt x="0" y="137160"/>
                </a:lnTo>
                <a:lnTo>
                  <a:pt x="0" y="160020"/>
                </a:lnTo>
                <a:lnTo>
                  <a:pt x="0" y="171450"/>
                </a:lnTo>
                <a:lnTo>
                  <a:pt x="0" y="171450"/>
                </a:lnTo>
                <a:lnTo>
                  <a:pt x="0" y="182880"/>
                </a:lnTo>
                <a:lnTo>
                  <a:pt x="11430" y="182880"/>
                </a:lnTo>
                <a:lnTo>
                  <a:pt x="11430" y="182880"/>
                </a:lnTo>
                <a:lnTo>
                  <a:pt x="11430" y="171450"/>
                </a:lnTo>
                <a:lnTo>
                  <a:pt x="22860" y="171450"/>
                </a:lnTo>
                <a:lnTo>
                  <a:pt x="22860" y="148590"/>
                </a:lnTo>
                <a:lnTo>
                  <a:pt x="34290" y="137160"/>
                </a:lnTo>
                <a:lnTo>
                  <a:pt x="45720" y="114300"/>
                </a:lnTo>
                <a:lnTo>
                  <a:pt x="57150" y="102870"/>
                </a:lnTo>
                <a:lnTo>
                  <a:pt x="68580" y="102870"/>
                </a:lnTo>
                <a:lnTo>
                  <a:pt x="68580" y="91440"/>
                </a:lnTo>
                <a:lnTo>
                  <a:pt x="68580" y="91440"/>
                </a:lnTo>
                <a:lnTo>
                  <a:pt x="80010" y="102870"/>
                </a:lnTo>
                <a:lnTo>
                  <a:pt x="80010" y="102870"/>
                </a:lnTo>
                <a:lnTo>
                  <a:pt x="80010" y="114300"/>
                </a:lnTo>
                <a:lnTo>
                  <a:pt x="80010" y="125730"/>
                </a:lnTo>
                <a:lnTo>
                  <a:pt x="91440" y="148590"/>
                </a:lnTo>
                <a:lnTo>
                  <a:pt x="91440" y="160020"/>
                </a:lnTo>
                <a:lnTo>
                  <a:pt x="102870" y="171450"/>
                </a:lnTo>
                <a:lnTo>
                  <a:pt x="102870" y="171450"/>
                </a:lnTo>
                <a:lnTo>
                  <a:pt x="114300" y="171450"/>
                </a:lnTo>
                <a:lnTo>
                  <a:pt x="125730" y="171450"/>
                </a:lnTo>
                <a:lnTo>
                  <a:pt x="137160" y="171450"/>
                </a:lnTo>
                <a:lnTo>
                  <a:pt x="148590" y="171450"/>
                </a:lnTo>
                <a:lnTo>
                  <a:pt x="160020" y="160020"/>
                </a:lnTo>
                <a:lnTo>
                  <a:pt x="171450" y="160020"/>
                </a:lnTo>
                <a:lnTo>
                  <a:pt x="182880" y="148590"/>
                </a:lnTo>
                <a:lnTo>
                  <a:pt x="194310" y="137160"/>
                </a:lnTo>
                <a:lnTo>
                  <a:pt x="194310" y="125730"/>
                </a:lnTo>
                <a:lnTo>
                  <a:pt x="194310" y="114300"/>
                </a:lnTo>
                <a:lnTo>
                  <a:pt x="205740" y="114300"/>
                </a:lnTo>
                <a:lnTo>
                  <a:pt x="205740" y="114300"/>
                </a:lnTo>
                <a:lnTo>
                  <a:pt x="205740" y="125730"/>
                </a:lnTo>
                <a:lnTo>
                  <a:pt x="205740" y="125730"/>
                </a:lnTo>
                <a:lnTo>
                  <a:pt x="194310" y="137160"/>
                </a:lnTo>
                <a:lnTo>
                  <a:pt x="194310" y="148590"/>
                </a:lnTo>
                <a:lnTo>
                  <a:pt x="194310" y="160020"/>
                </a:lnTo>
                <a:lnTo>
                  <a:pt x="205740" y="171450"/>
                </a:lnTo>
                <a:lnTo>
                  <a:pt x="205740" y="182880"/>
                </a:lnTo>
                <a:lnTo>
                  <a:pt x="217170" y="182880"/>
                </a:lnTo>
                <a:lnTo>
                  <a:pt x="217170" y="194310"/>
                </a:lnTo>
                <a:lnTo>
                  <a:pt x="228600" y="194310"/>
                </a:lnTo>
                <a:lnTo>
                  <a:pt x="228600" y="182880"/>
                </a:lnTo>
                <a:lnTo>
                  <a:pt x="240030" y="182880"/>
                </a:lnTo>
                <a:lnTo>
                  <a:pt x="240030" y="171450"/>
                </a:lnTo>
                <a:lnTo>
                  <a:pt x="240030" y="160020"/>
                </a:lnTo>
                <a:lnTo>
                  <a:pt x="240030" y="160020"/>
                </a:lnTo>
                <a:lnTo>
                  <a:pt x="228600" y="148590"/>
                </a:lnTo>
                <a:lnTo>
                  <a:pt x="228600" y="137160"/>
                </a:lnTo>
                <a:lnTo>
                  <a:pt x="217170" y="125730"/>
                </a:lnTo>
                <a:lnTo>
                  <a:pt x="217170" y="114300"/>
                </a:lnTo>
                <a:lnTo>
                  <a:pt x="205740" y="102870"/>
                </a:lnTo>
                <a:lnTo>
                  <a:pt x="205740" y="102870"/>
                </a:lnTo>
                <a:lnTo>
                  <a:pt x="205740" y="91440"/>
                </a:lnTo>
                <a:lnTo>
                  <a:pt x="205740" y="91440"/>
                </a:lnTo>
                <a:lnTo>
                  <a:pt x="205740" y="91440"/>
                </a:lnTo>
                <a:lnTo>
                  <a:pt x="205740" y="91440"/>
                </a:lnTo>
                <a:lnTo>
                  <a:pt x="217170" y="91440"/>
                </a:lnTo>
                <a:lnTo>
                  <a:pt x="228600" y="91440"/>
                </a:lnTo>
                <a:lnTo>
                  <a:pt x="240030" y="91440"/>
                </a:lnTo>
                <a:lnTo>
                  <a:pt x="251460" y="102870"/>
                </a:lnTo>
                <a:lnTo>
                  <a:pt x="274320" y="114300"/>
                </a:lnTo>
                <a:lnTo>
                  <a:pt x="285750" y="114300"/>
                </a:lnTo>
                <a:lnTo>
                  <a:pt x="297180" y="125730"/>
                </a:lnTo>
                <a:lnTo>
                  <a:pt x="308610" y="137160"/>
                </a:lnTo>
                <a:lnTo>
                  <a:pt x="320040" y="148590"/>
                </a:lnTo>
                <a:lnTo>
                  <a:pt x="320040" y="160020"/>
                </a:lnTo>
                <a:lnTo>
                  <a:pt x="320040" y="171450"/>
                </a:lnTo>
                <a:lnTo>
                  <a:pt x="320040" y="171450"/>
                </a:lnTo>
                <a:lnTo>
                  <a:pt x="320040" y="171450"/>
                </a:lnTo>
                <a:lnTo>
                  <a:pt x="320040" y="171450"/>
                </a:lnTo>
                <a:lnTo>
                  <a:pt x="320040" y="171450"/>
                </a:lnTo>
                <a:lnTo>
                  <a:pt x="320040" y="171450"/>
                </a:lnTo>
                <a:lnTo>
                  <a:pt x="320040" y="171450"/>
                </a:lnTo>
                <a:lnTo>
                  <a:pt x="320040" y="160020"/>
                </a:lnTo>
                <a:lnTo>
                  <a:pt x="331470" y="148590"/>
                </a:lnTo>
                <a:lnTo>
                  <a:pt x="331470" y="137160"/>
                </a:lnTo>
                <a:lnTo>
                  <a:pt x="342900" y="114300"/>
                </a:lnTo>
                <a:lnTo>
                  <a:pt x="354330" y="91440"/>
                </a:lnTo>
                <a:lnTo>
                  <a:pt x="365760" y="68580"/>
                </a:lnTo>
                <a:lnTo>
                  <a:pt x="377190" y="68580"/>
                </a:lnTo>
                <a:lnTo>
                  <a:pt x="377190" y="6858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46" name="Freeform 45"/>
          <p:cNvSpPr/>
          <p:nvPr/>
        </p:nvSpPr>
        <p:spPr>
          <a:xfrm>
            <a:off x="4812030" y="1325880"/>
            <a:ext cx="22861" cy="194311"/>
          </a:xfrm>
          <a:custGeom>
            <a:avLst/>
            <a:gdLst/>
            <a:ahLst/>
            <a:cxnLst/>
            <a:rect l="0" t="0" r="0" b="0"/>
            <a:pathLst>
              <a:path w="22861" h="194311">
                <a:moveTo>
                  <a:pt x="22860" y="11430"/>
                </a:moveTo>
                <a:lnTo>
                  <a:pt x="22860" y="11430"/>
                </a:lnTo>
                <a:lnTo>
                  <a:pt x="22860" y="0"/>
                </a:lnTo>
                <a:lnTo>
                  <a:pt x="22860" y="0"/>
                </a:lnTo>
                <a:lnTo>
                  <a:pt x="22860" y="0"/>
                </a:lnTo>
                <a:lnTo>
                  <a:pt x="22860" y="0"/>
                </a:lnTo>
                <a:lnTo>
                  <a:pt x="22860" y="0"/>
                </a:lnTo>
                <a:lnTo>
                  <a:pt x="22860" y="11430"/>
                </a:lnTo>
                <a:lnTo>
                  <a:pt x="22860" y="11430"/>
                </a:lnTo>
                <a:lnTo>
                  <a:pt x="22860" y="22860"/>
                </a:lnTo>
                <a:lnTo>
                  <a:pt x="22860" y="45720"/>
                </a:lnTo>
                <a:lnTo>
                  <a:pt x="11430" y="68580"/>
                </a:lnTo>
                <a:lnTo>
                  <a:pt x="11430" y="102870"/>
                </a:lnTo>
                <a:lnTo>
                  <a:pt x="11430" y="125730"/>
                </a:lnTo>
                <a:lnTo>
                  <a:pt x="0" y="148590"/>
                </a:lnTo>
                <a:lnTo>
                  <a:pt x="0" y="171450"/>
                </a:lnTo>
                <a:lnTo>
                  <a:pt x="0" y="194310"/>
                </a:lnTo>
                <a:lnTo>
                  <a:pt x="0" y="194310"/>
                </a:lnTo>
                <a:lnTo>
                  <a:pt x="0" y="19431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47" name="Freeform 46"/>
          <p:cNvSpPr/>
          <p:nvPr/>
        </p:nvSpPr>
        <p:spPr>
          <a:xfrm>
            <a:off x="4754880" y="1440180"/>
            <a:ext cx="57151" cy="11431"/>
          </a:xfrm>
          <a:custGeom>
            <a:avLst/>
            <a:gdLst/>
            <a:ahLst/>
            <a:cxnLst/>
            <a:rect l="0" t="0" r="0" b="0"/>
            <a:pathLst>
              <a:path w="57151" h="11431">
                <a:moveTo>
                  <a:pt x="0" y="0"/>
                </a:moveTo>
                <a:lnTo>
                  <a:pt x="0" y="0"/>
                </a:lnTo>
                <a:lnTo>
                  <a:pt x="0" y="0"/>
                </a:lnTo>
                <a:lnTo>
                  <a:pt x="0" y="0"/>
                </a:lnTo>
                <a:lnTo>
                  <a:pt x="11430" y="0"/>
                </a:lnTo>
                <a:lnTo>
                  <a:pt x="11430" y="0"/>
                </a:lnTo>
                <a:lnTo>
                  <a:pt x="22860" y="0"/>
                </a:lnTo>
                <a:lnTo>
                  <a:pt x="45720" y="11430"/>
                </a:lnTo>
                <a:lnTo>
                  <a:pt x="57150" y="11430"/>
                </a:lnTo>
                <a:lnTo>
                  <a:pt x="57150" y="1143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48" name="Freeform 47"/>
          <p:cNvSpPr/>
          <p:nvPr/>
        </p:nvSpPr>
        <p:spPr>
          <a:xfrm>
            <a:off x="5006340" y="1417320"/>
            <a:ext cx="102871" cy="160021"/>
          </a:xfrm>
          <a:custGeom>
            <a:avLst/>
            <a:gdLst/>
            <a:ahLst/>
            <a:cxnLst/>
            <a:rect l="0" t="0" r="0" b="0"/>
            <a:pathLst>
              <a:path w="102871" h="160021">
                <a:moveTo>
                  <a:pt x="102870" y="0"/>
                </a:moveTo>
                <a:lnTo>
                  <a:pt x="91440" y="0"/>
                </a:lnTo>
                <a:lnTo>
                  <a:pt x="80010" y="0"/>
                </a:lnTo>
                <a:lnTo>
                  <a:pt x="80010" y="0"/>
                </a:lnTo>
                <a:lnTo>
                  <a:pt x="57150" y="11430"/>
                </a:lnTo>
                <a:lnTo>
                  <a:pt x="45720" y="11430"/>
                </a:lnTo>
                <a:lnTo>
                  <a:pt x="34290" y="22860"/>
                </a:lnTo>
                <a:lnTo>
                  <a:pt x="11430" y="34290"/>
                </a:lnTo>
                <a:lnTo>
                  <a:pt x="11430" y="34290"/>
                </a:lnTo>
                <a:lnTo>
                  <a:pt x="0" y="45720"/>
                </a:lnTo>
                <a:lnTo>
                  <a:pt x="0" y="57150"/>
                </a:lnTo>
                <a:lnTo>
                  <a:pt x="0" y="57150"/>
                </a:lnTo>
                <a:lnTo>
                  <a:pt x="11430" y="68580"/>
                </a:lnTo>
                <a:lnTo>
                  <a:pt x="22860" y="80010"/>
                </a:lnTo>
                <a:lnTo>
                  <a:pt x="34290" y="91440"/>
                </a:lnTo>
                <a:lnTo>
                  <a:pt x="45720" y="102870"/>
                </a:lnTo>
                <a:lnTo>
                  <a:pt x="68580" y="102870"/>
                </a:lnTo>
                <a:lnTo>
                  <a:pt x="80010" y="114300"/>
                </a:lnTo>
                <a:lnTo>
                  <a:pt x="80010" y="125730"/>
                </a:lnTo>
                <a:lnTo>
                  <a:pt x="80010" y="125730"/>
                </a:lnTo>
                <a:lnTo>
                  <a:pt x="80010" y="137160"/>
                </a:lnTo>
                <a:lnTo>
                  <a:pt x="80010" y="137160"/>
                </a:lnTo>
                <a:lnTo>
                  <a:pt x="68580" y="148590"/>
                </a:lnTo>
                <a:lnTo>
                  <a:pt x="57150" y="148590"/>
                </a:lnTo>
                <a:lnTo>
                  <a:pt x="45720" y="148590"/>
                </a:lnTo>
                <a:lnTo>
                  <a:pt x="34290" y="160020"/>
                </a:lnTo>
                <a:lnTo>
                  <a:pt x="22860" y="160020"/>
                </a:lnTo>
                <a:lnTo>
                  <a:pt x="11430" y="160020"/>
                </a:lnTo>
                <a:lnTo>
                  <a:pt x="0" y="160020"/>
                </a:lnTo>
                <a:lnTo>
                  <a:pt x="0" y="16002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49" name="Freeform 48"/>
          <p:cNvSpPr/>
          <p:nvPr/>
        </p:nvSpPr>
        <p:spPr>
          <a:xfrm>
            <a:off x="5132070" y="1531620"/>
            <a:ext cx="45721" cy="1"/>
          </a:xfrm>
          <a:custGeom>
            <a:avLst/>
            <a:gdLst/>
            <a:ahLst/>
            <a:cxnLst/>
            <a:rect l="0" t="0" r="0" b="0"/>
            <a:pathLst>
              <a:path w="45721" h="1">
                <a:moveTo>
                  <a:pt x="0" y="0"/>
                </a:moveTo>
                <a:lnTo>
                  <a:pt x="0" y="0"/>
                </a:lnTo>
                <a:lnTo>
                  <a:pt x="11430" y="0"/>
                </a:lnTo>
                <a:lnTo>
                  <a:pt x="11430" y="0"/>
                </a:lnTo>
                <a:lnTo>
                  <a:pt x="22860" y="0"/>
                </a:lnTo>
                <a:lnTo>
                  <a:pt x="34290" y="0"/>
                </a:lnTo>
                <a:lnTo>
                  <a:pt x="45720" y="0"/>
                </a:lnTo>
                <a:lnTo>
                  <a:pt x="45720" y="0"/>
                </a:lnTo>
                <a:lnTo>
                  <a:pt x="45720" y="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50" name="Freeform 49"/>
          <p:cNvSpPr/>
          <p:nvPr/>
        </p:nvSpPr>
        <p:spPr>
          <a:xfrm>
            <a:off x="5143500" y="1451610"/>
            <a:ext cx="285751" cy="137161"/>
          </a:xfrm>
          <a:custGeom>
            <a:avLst/>
            <a:gdLst/>
            <a:ahLst/>
            <a:cxnLst/>
            <a:rect l="0" t="0" r="0" b="0"/>
            <a:pathLst>
              <a:path w="285751" h="137161">
                <a:moveTo>
                  <a:pt x="91440" y="0"/>
                </a:moveTo>
                <a:lnTo>
                  <a:pt x="80010" y="0"/>
                </a:lnTo>
                <a:lnTo>
                  <a:pt x="68580" y="0"/>
                </a:lnTo>
                <a:lnTo>
                  <a:pt x="68580" y="11430"/>
                </a:lnTo>
                <a:lnTo>
                  <a:pt x="57150" y="11430"/>
                </a:lnTo>
                <a:lnTo>
                  <a:pt x="34290" y="22860"/>
                </a:lnTo>
                <a:lnTo>
                  <a:pt x="22860" y="34290"/>
                </a:lnTo>
                <a:lnTo>
                  <a:pt x="11430" y="57150"/>
                </a:lnTo>
                <a:lnTo>
                  <a:pt x="0" y="68580"/>
                </a:lnTo>
                <a:lnTo>
                  <a:pt x="0" y="91440"/>
                </a:lnTo>
                <a:lnTo>
                  <a:pt x="0" y="102870"/>
                </a:lnTo>
                <a:lnTo>
                  <a:pt x="0" y="114300"/>
                </a:lnTo>
                <a:lnTo>
                  <a:pt x="11430" y="125730"/>
                </a:lnTo>
                <a:lnTo>
                  <a:pt x="22860" y="137160"/>
                </a:lnTo>
                <a:lnTo>
                  <a:pt x="45720" y="137160"/>
                </a:lnTo>
                <a:lnTo>
                  <a:pt x="57150" y="137160"/>
                </a:lnTo>
                <a:lnTo>
                  <a:pt x="68580" y="137160"/>
                </a:lnTo>
                <a:lnTo>
                  <a:pt x="80010" y="125730"/>
                </a:lnTo>
                <a:lnTo>
                  <a:pt x="91440" y="114300"/>
                </a:lnTo>
                <a:lnTo>
                  <a:pt x="102870" y="102870"/>
                </a:lnTo>
                <a:lnTo>
                  <a:pt x="114300" y="80010"/>
                </a:lnTo>
                <a:lnTo>
                  <a:pt x="114300" y="68580"/>
                </a:lnTo>
                <a:lnTo>
                  <a:pt x="125730" y="45720"/>
                </a:lnTo>
                <a:lnTo>
                  <a:pt x="137160" y="22860"/>
                </a:lnTo>
                <a:lnTo>
                  <a:pt x="148590" y="11430"/>
                </a:lnTo>
                <a:lnTo>
                  <a:pt x="148590" y="11430"/>
                </a:lnTo>
                <a:lnTo>
                  <a:pt x="148590" y="11430"/>
                </a:lnTo>
                <a:lnTo>
                  <a:pt x="148590" y="11430"/>
                </a:lnTo>
                <a:lnTo>
                  <a:pt x="148590" y="22860"/>
                </a:lnTo>
                <a:lnTo>
                  <a:pt x="148590" y="22860"/>
                </a:lnTo>
                <a:lnTo>
                  <a:pt x="148590" y="45720"/>
                </a:lnTo>
                <a:lnTo>
                  <a:pt x="148590" y="68580"/>
                </a:lnTo>
                <a:lnTo>
                  <a:pt x="137160" y="80010"/>
                </a:lnTo>
                <a:lnTo>
                  <a:pt x="137160" y="102870"/>
                </a:lnTo>
                <a:lnTo>
                  <a:pt x="137160" y="114300"/>
                </a:lnTo>
                <a:lnTo>
                  <a:pt x="137160" y="125730"/>
                </a:lnTo>
                <a:lnTo>
                  <a:pt x="137160" y="125730"/>
                </a:lnTo>
                <a:lnTo>
                  <a:pt x="148590" y="125730"/>
                </a:lnTo>
                <a:lnTo>
                  <a:pt x="148590" y="125730"/>
                </a:lnTo>
                <a:lnTo>
                  <a:pt x="148590" y="125730"/>
                </a:lnTo>
                <a:lnTo>
                  <a:pt x="160020" y="114300"/>
                </a:lnTo>
                <a:lnTo>
                  <a:pt x="171450" y="91440"/>
                </a:lnTo>
                <a:lnTo>
                  <a:pt x="182880" y="80010"/>
                </a:lnTo>
                <a:lnTo>
                  <a:pt x="182880" y="57150"/>
                </a:lnTo>
                <a:lnTo>
                  <a:pt x="194310" y="34290"/>
                </a:lnTo>
                <a:lnTo>
                  <a:pt x="205740" y="22860"/>
                </a:lnTo>
                <a:lnTo>
                  <a:pt x="217170" y="22860"/>
                </a:lnTo>
                <a:lnTo>
                  <a:pt x="217170" y="11430"/>
                </a:lnTo>
                <a:lnTo>
                  <a:pt x="217170" y="22860"/>
                </a:lnTo>
                <a:lnTo>
                  <a:pt x="217170" y="22860"/>
                </a:lnTo>
                <a:lnTo>
                  <a:pt x="228600" y="34290"/>
                </a:lnTo>
                <a:lnTo>
                  <a:pt x="228600" y="57150"/>
                </a:lnTo>
                <a:lnTo>
                  <a:pt x="228600" y="80010"/>
                </a:lnTo>
                <a:lnTo>
                  <a:pt x="240030" y="91440"/>
                </a:lnTo>
                <a:lnTo>
                  <a:pt x="240030" y="102870"/>
                </a:lnTo>
                <a:lnTo>
                  <a:pt x="240030" y="114300"/>
                </a:lnTo>
                <a:lnTo>
                  <a:pt x="251460" y="125730"/>
                </a:lnTo>
                <a:lnTo>
                  <a:pt x="262890" y="114300"/>
                </a:lnTo>
                <a:lnTo>
                  <a:pt x="274320" y="114300"/>
                </a:lnTo>
                <a:lnTo>
                  <a:pt x="274320" y="102870"/>
                </a:lnTo>
                <a:lnTo>
                  <a:pt x="285750" y="80010"/>
                </a:lnTo>
                <a:lnTo>
                  <a:pt x="285750" y="80010"/>
                </a:lnTo>
                <a:lnTo>
                  <a:pt x="285750" y="8001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51" name="Freeform 50"/>
          <p:cNvSpPr/>
          <p:nvPr/>
        </p:nvSpPr>
        <p:spPr>
          <a:xfrm>
            <a:off x="5463540" y="1303020"/>
            <a:ext cx="22861" cy="240031"/>
          </a:xfrm>
          <a:custGeom>
            <a:avLst/>
            <a:gdLst/>
            <a:ahLst/>
            <a:cxnLst/>
            <a:rect l="0" t="0" r="0" b="0"/>
            <a:pathLst>
              <a:path w="22861" h="240031">
                <a:moveTo>
                  <a:pt x="22860" y="0"/>
                </a:moveTo>
                <a:lnTo>
                  <a:pt x="22860" y="0"/>
                </a:lnTo>
                <a:lnTo>
                  <a:pt x="11430" y="0"/>
                </a:lnTo>
                <a:lnTo>
                  <a:pt x="11430" y="0"/>
                </a:lnTo>
                <a:lnTo>
                  <a:pt x="11430" y="0"/>
                </a:lnTo>
                <a:lnTo>
                  <a:pt x="11430" y="22860"/>
                </a:lnTo>
                <a:lnTo>
                  <a:pt x="11430" y="34290"/>
                </a:lnTo>
                <a:lnTo>
                  <a:pt x="0" y="57150"/>
                </a:lnTo>
                <a:lnTo>
                  <a:pt x="0" y="91440"/>
                </a:lnTo>
                <a:lnTo>
                  <a:pt x="0" y="125730"/>
                </a:lnTo>
                <a:lnTo>
                  <a:pt x="0" y="160020"/>
                </a:lnTo>
                <a:lnTo>
                  <a:pt x="0" y="182880"/>
                </a:lnTo>
                <a:lnTo>
                  <a:pt x="11430" y="205740"/>
                </a:lnTo>
                <a:lnTo>
                  <a:pt x="11430" y="217170"/>
                </a:lnTo>
                <a:lnTo>
                  <a:pt x="11430" y="228600"/>
                </a:lnTo>
                <a:lnTo>
                  <a:pt x="11430" y="240030"/>
                </a:lnTo>
                <a:lnTo>
                  <a:pt x="11430" y="240030"/>
                </a:lnTo>
                <a:lnTo>
                  <a:pt x="11430" y="240030"/>
                </a:lnTo>
                <a:lnTo>
                  <a:pt x="11430" y="240030"/>
                </a:lnTo>
                <a:lnTo>
                  <a:pt x="11430" y="240030"/>
                </a:lnTo>
                <a:lnTo>
                  <a:pt x="11430" y="24003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52" name="Freeform 51"/>
          <p:cNvSpPr/>
          <p:nvPr/>
        </p:nvSpPr>
        <p:spPr>
          <a:xfrm>
            <a:off x="5406390" y="1360170"/>
            <a:ext cx="377191" cy="160021"/>
          </a:xfrm>
          <a:custGeom>
            <a:avLst/>
            <a:gdLst/>
            <a:ahLst/>
            <a:cxnLst/>
            <a:rect l="0" t="0" r="0" b="0"/>
            <a:pathLst>
              <a:path w="377191" h="160021">
                <a:moveTo>
                  <a:pt x="0" y="57150"/>
                </a:moveTo>
                <a:lnTo>
                  <a:pt x="0" y="57150"/>
                </a:lnTo>
                <a:lnTo>
                  <a:pt x="0" y="68580"/>
                </a:lnTo>
                <a:lnTo>
                  <a:pt x="0" y="68580"/>
                </a:lnTo>
                <a:lnTo>
                  <a:pt x="0" y="80010"/>
                </a:lnTo>
                <a:lnTo>
                  <a:pt x="22860" y="80010"/>
                </a:lnTo>
                <a:lnTo>
                  <a:pt x="34290" y="91440"/>
                </a:lnTo>
                <a:lnTo>
                  <a:pt x="57150" y="102870"/>
                </a:lnTo>
                <a:lnTo>
                  <a:pt x="80010" y="102870"/>
                </a:lnTo>
                <a:lnTo>
                  <a:pt x="102870" y="102870"/>
                </a:lnTo>
                <a:lnTo>
                  <a:pt x="125730" y="102870"/>
                </a:lnTo>
                <a:lnTo>
                  <a:pt x="148590" y="91440"/>
                </a:lnTo>
                <a:lnTo>
                  <a:pt x="160020" y="80010"/>
                </a:lnTo>
                <a:lnTo>
                  <a:pt x="182880" y="68580"/>
                </a:lnTo>
                <a:lnTo>
                  <a:pt x="182880" y="68580"/>
                </a:lnTo>
                <a:lnTo>
                  <a:pt x="194310" y="45720"/>
                </a:lnTo>
                <a:lnTo>
                  <a:pt x="194310" y="34290"/>
                </a:lnTo>
                <a:lnTo>
                  <a:pt x="194310" y="22860"/>
                </a:lnTo>
                <a:lnTo>
                  <a:pt x="194310" y="11430"/>
                </a:lnTo>
                <a:lnTo>
                  <a:pt x="194310" y="0"/>
                </a:lnTo>
                <a:lnTo>
                  <a:pt x="194310" y="0"/>
                </a:lnTo>
                <a:lnTo>
                  <a:pt x="182880" y="11430"/>
                </a:lnTo>
                <a:lnTo>
                  <a:pt x="171450" y="22860"/>
                </a:lnTo>
                <a:lnTo>
                  <a:pt x="171450" y="45720"/>
                </a:lnTo>
                <a:lnTo>
                  <a:pt x="160020" y="57150"/>
                </a:lnTo>
                <a:lnTo>
                  <a:pt x="148590" y="80010"/>
                </a:lnTo>
                <a:lnTo>
                  <a:pt x="148590" y="102870"/>
                </a:lnTo>
                <a:lnTo>
                  <a:pt x="148590" y="125730"/>
                </a:lnTo>
                <a:lnTo>
                  <a:pt x="148590" y="137160"/>
                </a:lnTo>
                <a:lnTo>
                  <a:pt x="160020" y="137160"/>
                </a:lnTo>
                <a:lnTo>
                  <a:pt x="171450" y="148590"/>
                </a:lnTo>
                <a:lnTo>
                  <a:pt x="182880" y="148590"/>
                </a:lnTo>
                <a:lnTo>
                  <a:pt x="194310" y="148590"/>
                </a:lnTo>
                <a:lnTo>
                  <a:pt x="194310" y="137160"/>
                </a:lnTo>
                <a:lnTo>
                  <a:pt x="205740" y="137160"/>
                </a:lnTo>
                <a:lnTo>
                  <a:pt x="217170" y="125730"/>
                </a:lnTo>
                <a:lnTo>
                  <a:pt x="228600" y="114300"/>
                </a:lnTo>
                <a:lnTo>
                  <a:pt x="240030" y="102870"/>
                </a:lnTo>
                <a:lnTo>
                  <a:pt x="251460" y="80010"/>
                </a:lnTo>
                <a:lnTo>
                  <a:pt x="262890" y="68580"/>
                </a:lnTo>
                <a:lnTo>
                  <a:pt x="274320" y="45720"/>
                </a:lnTo>
                <a:lnTo>
                  <a:pt x="274320" y="45720"/>
                </a:lnTo>
                <a:lnTo>
                  <a:pt x="285750" y="45720"/>
                </a:lnTo>
                <a:lnTo>
                  <a:pt x="285750" y="45720"/>
                </a:lnTo>
                <a:lnTo>
                  <a:pt x="285750" y="57150"/>
                </a:lnTo>
                <a:lnTo>
                  <a:pt x="285750" y="68580"/>
                </a:lnTo>
                <a:lnTo>
                  <a:pt x="285750" y="91440"/>
                </a:lnTo>
                <a:lnTo>
                  <a:pt x="285750" y="114300"/>
                </a:lnTo>
                <a:lnTo>
                  <a:pt x="285750" y="125730"/>
                </a:lnTo>
                <a:lnTo>
                  <a:pt x="285750" y="137160"/>
                </a:lnTo>
                <a:lnTo>
                  <a:pt x="285750" y="148590"/>
                </a:lnTo>
                <a:lnTo>
                  <a:pt x="285750" y="148590"/>
                </a:lnTo>
                <a:lnTo>
                  <a:pt x="297180" y="148590"/>
                </a:lnTo>
                <a:lnTo>
                  <a:pt x="297180" y="148590"/>
                </a:lnTo>
                <a:lnTo>
                  <a:pt x="308610" y="148590"/>
                </a:lnTo>
                <a:lnTo>
                  <a:pt x="308610" y="137160"/>
                </a:lnTo>
                <a:lnTo>
                  <a:pt x="320040" y="137160"/>
                </a:lnTo>
                <a:lnTo>
                  <a:pt x="320040" y="114300"/>
                </a:lnTo>
                <a:lnTo>
                  <a:pt x="331470" y="102870"/>
                </a:lnTo>
                <a:lnTo>
                  <a:pt x="342900" y="91440"/>
                </a:lnTo>
                <a:lnTo>
                  <a:pt x="354330" y="68580"/>
                </a:lnTo>
                <a:lnTo>
                  <a:pt x="365760" y="68580"/>
                </a:lnTo>
                <a:lnTo>
                  <a:pt x="365760" y="68580"/>
                </a:lnTo>
                <a:lnTo>
                  <a:pt x="365760" y="68580"/>
                </a:lnTo>
                <a:lnTo>
                  <a:pt x="365760" y="68580"/>
                </a:lnTo>
                <a:lnTo>
                  <a:pt x="377190" y="80010"/>
                </a:lnTo>
                <a:lnTo>
                  <a:pt x="377190" y="91440"/>
                </a:lnTo>
                <a:lnTo>
                  <a:pt x="377190" y="114300"/>
                </a:lnTo>
                <a:lnTo>
                  <a:pt x="377190" y="125730"/>
                </a:lnTo>
                <a:lnTo>
                  <a:pt x="377190" y="137160"/>
                </a:lnTo>
                <a:lnTo>
                  <a:pt x="377190" y="148590"/>
                </a:lnTo>
                <a:lnTo>
                  <a:pt x="377190" y="160020"/>
                </a:lnTo>
                <a:lnTo>
                  <a:pt x="377190" y="160020"/>
                </a:lnTo>
                <a:lnTo>
                  <a:pt x="377190" y="16002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53" name="Freeform 52"/>
          <p:cNvSpPr/>
          <p:nvPr/>
        </p:nvSpPr>
        <p:spPr>
          <a:xfrm>
            <a:off x="5852160" y="1394460"/>
            <a:ext cx="251461" cy="160021"/>
          </a:xfrm>
          <a:custGeom>
            <a:avLst/>
            <a:gdLst/>
            <a:ahLst/>
            <a:cxnLst/>
            <a:rect l="0" t="0" r="0" b="0"/>
            <a:pathLst>
              <a:path w="251461" h="160021">
                <a:moveTo>
                  <a:pt x="57150" y="11430"/>
                </a:moveTo>
                <a:lnTo>
                  <a:pt x="57150" y="0"/>
                </a:lnTo>
                <a:lnTo>
                  <a:pt x="45720" y="11430"/>
                </a:lnTo>
                <a:lnTo>
                  <a:pt x="45720" y="11430"/>
                </a:lnTo>
                <a:lnTo>
                  <a:pt x="45720" y="11430"/>
                </a:lnTo>
                <a:lnTo>
                  <a:pt x="34290" y="22860"/>
                </a:lnTo>
                <a:lnTo>
                  <a:pt x="22860" y="45720"/>
                </a:lnTo>
                <a:lnTo>
                  <a:pt x="11430" y="57150"/>
                </a:lnTo>
                <a:lnTo>
                  <a:pt x="0" y="80010"/>
                </a:lnTo>
                <a:lnTo>
                  <a:pt x="0" y="91440"/>
                </a:lnTo>
                <a:lnTo>
                  <a:pt x="0" y="102870"/>
                </a:lnTo>
                <a:lnTo>
                  <a:pt x="0" y="114300"/>
                </a:lnTo>
                <a:lnTo>
                  <a:pt x="11430" y="114300"/>
                </a:lnTo>
                <a:lnTo>
                  <a:pt x="22860" y="125730"/>
                </a:lnTo>
                <a:lnTo>
                  <a:pt x="34290" y="125730"/>
                </a:lnTo>
                <a:lnTo>
                  <a:pt x="45720" y="125730"/>
                </a:lnTo>
                <a:lnTo>
                  <a:pt x="68580" y="125730"/>
                </a:lnTo>
                <a:lnTo>
                  <a:pt x="80010" y="125730"/>
                </a:lnTo>
                <a:lnTo>
                  <a:pt x="102870" y="125730"/>
                </a:lnTo>
                <a:lnTo>
                  <a:pt x="114300" y="114300"/>
                </a:lnTo>
                <a:lnTo>
                  <a:pt x="137160" y="114300"/>
                </a:lnTo>
                <a:lnTo>
                  <a:pt x="148590" y="91440"/>
                </a:lnTo>
                <a:lnTo>
                  <a:pt x="171450" y="80010"/>
                </a:lnTo>
                <a:lnTo>
                  <a:pt x="182880" y="57150"/>
                </a:lnTo>
                <a:lnTo>
                  <a:pt x="194310" y="45720"/>
                </a:lnTo>
                <a:lnTo>
                  <a:pt x="194310" y="34290"/>
                </a:lnTo>
                <a:lnTo>
                  <a:pt x="194310" y="22860"/>
                </a:lnTo>
                <a:lnTo>
                  <a:pt x="194310" y="22860"/>
                </a:lnTo>
                <a:lnTo>
                  <a:pt x="182880" y="11430"/>
                </a:lnTo>
                <a:lnTo>
                  <a:pt x="171450" y="11430"/>
                </a:lnTo>
                <a:lnTo>
                  <a:pt x="171450" y="11430"/>
                </a:lnTo>
                <a:lnTo>
                  <a:pt x="160020" y="22860"/>
                </a:lnTo>
                <a:lnTo>
                  <a:pt x="148590" y="34290"/>
                </a:lnTo>
                <a:lnTo>
                  <a:pt x="137160" y="45720"/>
                </a:lnTo>
                <a:lnTo>
                  <a:pt x="125730" y="68580"/>
                </a:lnTo>
                <a:lnTo>
                  <a:pt x="125730" y="80010"/>
                </a:lnTo>
                <a:lnTo>
                  <a:pt x="137160" y="102870"/>
                </a:lnTo>
                <a:lnTo>
                  <a:pt x="148590" y="114300"/>
                </a:lnTo>
                <a:lnTo>
                  <a:pt x="160020" y="125730"/>
                </a:lnTo>
                <a:lnTo>
                  <a:pt x="171450" y="137160"/>
                </a:lnTo>
                <a:lnTo>
                  <a:pt x="194310" y="148590"/>
                </a:lnTo>
                <a:lnTo>
                  <a:pt x="217170" y="160020"/>
                </a:lnTo>
                <a:lnTo>
                  <a:pt x="240030" y="160020"/>
                </a:lnTo>
                <a:lnTo>
                  <a:pt x="251460" y="160020"/>
                </a:lnTo>
                <a:lnTo>
                  <a:pt x="251460" y="16002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54" name="Freeform 53"/>
          <p:cNvSpPr/>
          <p:nvPr/>
        </p:nvSpPr>
        <p:spPr>
          <a:xfrm>
            <a:off x="2297430" y="2103120"/>
            <a:ext cx="834391" cy="45721"/>
          </a:xfrm>
          <a:custGeom>
            <a:avLst/>
            <a:gdLst/>
            <a:ahLst/>
            <a:cxnLst/>
            <a:rect l="0" t="0" r="0" b="0"/>
            <a:pathLst>
              <a:path w="834391" h="45721">
                <a:moveTo>
                  <a:pt x="0" y="11430"/>
                </a:moveTo>
                <a:lnTo>
                  <a:pt x="0" y="11430"/>
                </a:lnTo>
                <a:lnTo>
                  <a:pt x="0" y="11430"/>
                </a:lnTo>
                <a:lnTo>
                  <a:pt x="0" y="11430"/>
                </a:lnTo>
                <a:lnTo>
                  <a:pt x="0" y="11430"/>
                </a:lnTo>
                <a:lnTo>
                  <a:pt x="0" y="11430"/>
                </a:lnTo>
                <a:lnTo>
                  <a:pt x="0" y="11430"/>
                </a:lnTo>
                <a:lnTo>
                  <a:pt x="0" y="11430"/>
                </a:lnTo>
                <a:lnTo>
                  <a:pt x="11430" y="0"/>
                </a:lnTo>
                <a:lnTo>
                  <a:pt x="11430" y="0"/>
                </a:lnTo>
                <a:lnTo>
                  <a:pt x="22860" y="0"/>
                </a:lnTo>
                <a:lnTo>
                  <a:pt x="34290" y="0"/>
                </a:lnTo>
                <a:lnTo>
                  <a:pt x="45720" y="0"/>
                </a:lnTo>
                <a:lnTo>
                  <a:pt x="57150" y="11430"/>
                </a:lnTo>
                <a:lnTo>
                  <a:pt x="68580" y="11430"/>
                </a:lnTo>
                <a:lnTo>
                  <a:pt x="91440" y="11430"/>
                </a:lnTo>
                <a:lnTo>
                  <a:pt x="114300" y="11430"/>
                </a:lnTo>
                <a:lnTo>
                  <a:pt x="125730" y="11430"/>
                </a:lnTo>
                <a:lnTo>
                  <a:pt x="148590" y="22860"/>
                </a:lnTo>
                <a:lnTo>
                  <a:pt x="171450" y="22860"/>
                </a:lnTo>
                <a:lnTo>
                  <a:pt x="205740" y="22860"/>
                </a:lnTo>
                <a:lnTo>
                  <a:pt x="228600" y="22860"/>
                </a:lnTo>
                <a:lnTo>
                  <a:pt x="262890" y="22860"/>
                </a:lnTo>
                <a:lnTo>
                  <a:pt x="297180" y="22860"/>
                </a:lnTo>
                <a:lnTo>
                  <a:pt x="320040" y="22860"/>
                </a:lnTo>
                <a:lnTo>
                  <a:pt x="354330" y="22860"/>
                </a:lnTo>
                <a:lnTo>
                  <a:pt x="388620" y="22860"/>
                </a:lnTo>
                <a:lnTo>
                  <a:pt x="411480" y="22860"/>
                </a:lnTo>
                <a:lnTo>
                  <a:pt x="445770" y="22860"/>
                </a:lnTo>
                <a:lnTo>
                  <a:pt x="480060" y="22860"/>
                </a:lnTo>
                <a:lnTo>
                  <a:pt x="502920" y="22860"/>
                </a:lnTo>
                <a:lnTo>
                  <a:pt x="537210" y="34290"/>
                </a:lnTo>
                <a:lnTo>
                  <a:pt x="560070" y="34290"/>
                </a:lnTo>
                <a:lnTo>
                  <a:pt x="594360" y="34290"/>
                </a:lnTo>
                <a:lnTo>
                  <a:pt x="628650" y="34290"/>
                </a:lnTo>
                <a:lnTo>
                  <a:pt x="651510" y="34290"/>
                </a:lnTo>
                <a:lnTo>
                  <a:pt x="674370" y="34290"/>
                </a:lnTo>
                <a:lnTo>
                  <a:pt x="697230" y="34290"/>
                </a:lnTo>
                <a:lnTo>
                  <a:pt x="720090" y="34290"/>
                </a:lnTo>
                <a:lnTo>
                  <a:pt x="742950" y="34290"/>
                </a:lnTo>
                <a:lnTo>
                  <a:pt x="765810" y="34290"/>
                </a:lnTo>
                <a:lnTo>
                  <a:pt x="777240" y="34290"/>
                </a:lnTo>
                <a:lnTo>
                  <a:pt x="788670" y="34290"/>
                </a:lnTo>
                <a:lnTo>
                  <a:pt x="800100" y="34290"/>
                </a:lnTo>
                <a:lnTo>
                  <a:pt x="811530" y="34290"/>
                </a:lnTo>
                <a:lnTo>
                  <a:pt x="811530" y="34290"/>
                </a:lnTo>
                <a:lnTo>
                  <a:pt x="822960" y="34290"/>
                </a:lnTo>
                <a:lnTo>
                  <a:pt x="822960" y="34290"/>
                </a:lnTo>
                <a:lnTo>
                  <a:pt x="834390" y="45720"/>
                </a:lnTo>
                <a:lnTo>
                  <a:pt x="834390" y="45720"/>
                </a:lnTo>
                <a:lnTo>
                  <a:pt x="834390" y="4572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55" name="Freeform 54"/>
          <p:cNvSpPr/>
          <p:nvPr/>
        </p:nvSpPr>
        <p:spPr>
          <a:xfrm>
            <a:off x="5177790" y="1828800"/>
            <a:ext cx="1085851" cy="45721"/>
          </a:xfrm>
          <a:custGeom>
            <a:avLst/>
            <a:gdLst/>
            <a:ahLst/>
            <a:cxnLst/>
            <a:rect l="0" t="0" r="0" b="0"/>
            <a:pathLst>
              <a:path w="1085851" h="45721">
                <a:moveTo>
                  <a:pt x="0" y="0"/>
                </a:moveTo>
                <a:lnTo>
                  <a:pt x="0" y="0"/>
                </a:lnTo>
                <a:lnTo>
                  <a:pt x="11430" y="0"/>
                </a:lnTo>
                <a:lnTo>
                  <a:pt x="11430" y="0"/>
                </a:lnTo>
                <a:lnTo>
                  <a:pt x="22860" y="0"/>
                </a:lnTo>
                <a:lnTo>
                  <a:pt x="34290" y="0"/>
                </a:lnTo>
                <a:lnTo>
                  <a:pt x="57150" y="0"/>
                </a:lnTo>
                <a:lnTo>
                  <a:pt x="80010" y="0"/>
                </a:lnTo>
                <a:lnTo>
                  <a:pt x="91440" y="11430"/>
                </a:lnTo>
                <a:lnTo>
                  <a:pt x="114300" y="11430"/>
                </a:lnTo>
                <a:lnTo>
                  <a:pt x="148590" y="11430"/>
                </a:lnTo>
                <a:lnTo>
                  <a:pt x="171450" y="11430"/>
                </a:lnTo>
                <a:lnTo>
                  <a:pt x="205740" y="11430"/>
                </a:lnTo>
                <a:lnTo>
                  <a:pt x="228600" y="11430"/>
                </a:lnTo>
                <a:lnTo>
                  <a:pt x="262890" y="22860"/>
                </a:lnTo>
                <a:lnTo>
                  <a:pt x="285750" y="22860"/>
                </a:lnTo>
                <a:lnTo>
                  <a:pt x="331470" y="22860"/>
                </a:lnTo>
                <a:lnTo>
                  <a:pt x="354330" y="22860"/>
                </a:lnTo>
                <a:lnTo>
                  <a:pt x="388620" y="22860"/>
                </a:lnTo>
                <a:lnTo>
                  <a:pt x="422910" y="34290"/>
                </a:lnTo>
                <a:lnTo>
                  <a:pt x="457200" y="34290"/>
                </a:lnTo>
                <a:lnTo>
                  <a:pt x="502920" y="34290"/>
                </a:lnTo>
                <a:lnTo>
                  <a:pt x="537210" y="34290"/>
                </a:lnTo>
                <a:lnTo>
                  <a:pt x="571500" y="34290"/>
                </a:lnTo>
                <a:lnTo>
                  <a:pt x="605790" y="34290"/>
                </a:lnTo>
                <a:lnTo>
                  <a:pt x="640080" y="34290"/>
                </a:lnTo>
                <a:lnTo>
                  <a:pt x="674370" y="45720"/>
                </a:lnTo>
                <a:lnTo>
                  <a:pt x="708660" y="45720"/>
                </a:lnTo>
                <a:lnTo>
                  <a:pt x="742950" y="45720"/>
                </a:lnTo>
                <a:lnTo>
                  <a:pt x="777240" y="45720"/>
                </a:lnTo>
                <a:lnTo>
                  <a:pt x="811530" y="34290"/>
                </a:lnTo>
                <a:lnTo>
                  <a:pt x="845820" y="34290"/>
                </a:lnTo>
                <a:lnTo>
                  <a:pt x="868680" y="34290"/>
                </a:lnTo>
                <a:lnTo>
                  <a:pt x="902970" y="34290"/>
                </a:lnTo>
                <a:lnTo>
                  <a:pt x="925830" y="34290"/>
                </a:lnTo>
                <a:lnTo>
                  <a:pt x="948690" y="34290"/>
                </a:lnTo>
                <a:lnTo>
                  <a:pt x="971550" y="34290"/>
                </a:lnTo>
                <a:lnTo>
                  <a:pt x="994410" y="34290"/>
                </a:lnTo>
                <a:lnTo>
                  <a:pt x="1017270" y="22860"/>
                </a:lnTo>
                <a:lnTo>
                  <a:pt x="1040130" y="22860"/>
                </a:lnTo>
                <a:lnTo>
                  <a:pt x="1051560" y="22860"/>
                </a:lnTo>
                <a:lnTo>
                  <a:pt x="1062990" y="22860"/>
                </a:lnTo>
                <a:lnTo>
                  <a:pt x="1074420" y="22860"/>
                </a:lnTo>
                <a:lnTo>
                  <a:pt x="1074420" y="22860"/>
                </a:lnTo>
                <a:lnTo>
                  <a:pt x="1085850" y="22860"/>
                </a:lnTo>
                <a:lnTo>
                  <a:pt x="1085850" y="22860"/>
                </a:lnTo>
                <a:lnTo>
                  <a:pt x="1085850" y="22860"/>
                </a:lnTo>
                <a:lnTo>
                  <a:pt x="1074420" y="22860"/>
                </a:lnTo>
                <a:lnTo>
                  <a:pt x="1074420" y="22860"/>
                </a:lnTo>
                <a:lnTo>
                  <a:pt x="1074420" y="2286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56" name="Freeform 55"/>
          <p:cNvSpPr/>
          <p:nvPr/>
        </p:nvSpPr>
        <p:spPr>
          <a:xfrm>
            <a:off x="2251710" y="2366010"/>
            <a:ext cx="1120141" cy="11431"/>
          </a:xfrm>
          <a:custGeom>
            <a:avLst/>
            <a:gdLst/>
            <a:ahLst/>
            <a:cxnLst/>
            <a:rect l="0" t="0" r="0" b="0"/>
            <a:pathLst>
              <a:path w="1120141" h="11431">
                <a:moveTo>
                  <a:pt x="45720" y="0"/>
                </a:moveTo>
                <a:lnTo>
                  <a:pt x="45720" y="0"/>
                </a:lnTo>
                <a:lnTo>
                  <a:pt x="22860" y="0"/>
                </a:lnTo>
                <a:lnTo>
                  <a:pt x="22860" y="0"/>
                </a:lnTo>
                <a:lnTo>
                  <a:pt x="11430" y="0"/>
                </a:lnTo>
                <a:lnTo>
                  <a:pt x="11430" y="0"/>
                </a:lnTo>
                <a:lnTo>
                  <a:pt x="0" y="0"/>
                </a:lnTo>
                <a:lnTo>
                  <a:pt x="0" y="0"/>
                </a:lnTo>
                <a:lnTo>
                  <a:pt x="0" y="0"/>
                </a:lnTo>
                <a:lnTo>
                  <a:pt x="0" y="0"/>
                </a:lnTo>
                <a:lnTo>
                  <a:pt x="11430" y="0"/>
                </a:lnTo>
                <a:lnTo>
                  <a:pt x="22860" y="0"/>
                </a:lnTo>
                <a:lnTo>
                  <a:pt x="45720" y="0"/>
                </a:lnTo>
                <a:lnTo>
                  <a:pt x="57150" y="0"/>
                </a:lnTo>
                <a:lnTo>
                  <a:pt x="80010" y="0"/>
                </a:lnTo>
                <a:lnTo>
                  <a:pt x="114300" y="0"/>
                </a:lnTo>
                <a:lnTo>
                  <a:pt x="137160" y="0"/>
                </a:lnTo>
                <a:lnTo>
                  <a:pt x="171450" y="0"/>
                </a:lnTo>
                <a:lnTo>
                  <a:pt x="205740" y="0"/>
                </a:lnTo>
                <a:lnTo>
                  <a:pt x="240030" y="0"/>
                </a:lnTo>
                <a:lnTo>
                  <a:pt x="285750" y="0"/>
                </a:lnTo>
                <a:lnTo>
                  <a:pt x="331470" y="0"/>
                </a:lnTo>
                <a:lnTo>
                  <a:pt x="377190" y="0"/>
                </a:lnTo>
                <a:lnTo>
                  <a:pt x="422910" y="0"/>
                </a:lnTo>
                <a:lnTo>
                  <a:pt x="468630" y="0"/>
                </a:lnTo>
                <a:lnTo>
                  <a:pt x="514350" y="0"/>
                </a:lnTo>
                <a:lnTo>
                  <a:pt x="571500" y="0"/>
                </a:lnTo>
                <a:lnTo>
                  <a:pt x="617220" y="0"/>
                </a:lnTo>
                <a:lnTo>
                  <a:pt x="662940" y="0"/>
                </a:lnTo>
                <a:lnTo>
                  <a:pt x="708660" y="0"/>
                </a:lnTo>
                <a:lnTo>
                  <a:pt x="754380" y="0"/>
                </a:lnTo>
                <a:lnTo>
                  <a:pt x="800100" y="0"/>
                </a:lnTo>
                <a:lnTo>
                  <a:pt x="845820" y="0"/>
                </a:lnTo>
                <a:lnTo>
                  <a:pt x="891540" y="0"/>
                </a:lnTo>
                <a:lnTo>
                  <a:pt x="925830" y="0"/>
                </a:lnTo>
                <a:lnTo>
                  <a:pt x="960120" y="0"/>
                </a:lnTo>
                <a:lnTo>
                  <a:pt x="994410" y="0"/>
                </a:lnTo>
                <a:lnTo>
                  <a:pt x="1017270" y="0"/>
                </a:lnTo>
                <a:lnTo>
                  <a:pt x="1040130" y="0"/>
                </a:lnTo>
                <a:lnTo>
                  <a:pt x="1074420" y="0"/>
                </a:lnTo>
                <a:lnTo>
                  <a:pt x="1085850" y="0"/>
                </a:lnTo>
                <a:lnTo>
                  <a:pt x="1097280" y="11430"/>
                </a:lnTo>
                <a:lnTo>
                  <a:pt x="1108710" y="11430"/>
                </a:lnTo>
                <a:lnTo>
                  <a:pt x="1108710" y="11430"/>
                </a:lnTo>
                <a:lnTo>
                  <a:pt x="1120140" y="11430"/>
                </a:lnTo>
                <a:lnTo>
                  <a:pt x="1120140" y="11430"/>
                </a:lnTo>
                <a:lnTo>
                  <a:pt x="1120140" y="11430"/>
                </a:lnTo>
                <a:lnTo>
                  <a:pt x="1120140" y="11430"/>
                </a:lnTo>
                <a:lnTo>
                  <a:pt x="1120140" y="1143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57" name="Freeform 56"/>
          <p:cNvSpPr/>
          <p:nvPr/>
        </p:nvSpPr>
        <p:spPr>
          <a:xfrm>
            <a:off x="5212080" y="1657350"/>
            <a:ext cx="11431" cy="102871"/>
          </a:xfrm>
          <a:custGeom>
            <a:avLst/>
            <a:gdLst/>
            <a:ahLst/>
            <a:cxnLst/>
            <a:rect l="0" t="0" r="0" b="0"/>
            <a:pathLst>
              <a:path w="11431" h="102871">
                <a:moveTo>
                  <a:pt x="11430" y="0"/>
                </a:moveTo>
                <a:lnTo>
                  <a:pt x="11430" y="0"/>
                </a:lnTo>
                <a:lnTo>
                  <a:pt x="11430" y="0"/>
                </a:lnTo>
                <a:lnTo>
                  <a:pt x="11430" y="0"/>
                </a:lnTo>
                <a:lnTo>
                  <a:pt x="11430" y="11430"/>
                </a:lnTo>
                <a:lnTo>
                  <a:pt x="0" y="22860"/>
                </a:lnTo>
                <a:lnTo>
                  <a:pt x="0" y="34290"/>
                </a:lnTo>
                <a:lnTo>
                  <a:pt x="0" y="45720"/>
                </a:lnTo>
                <a:lnTo>
                  <a:pt x="0" y="68580"/>
                </a:lnTo>
                <a:lnTo>
                  <a:pt x="0" y="80010"/>
                </a:lnTo>
                <a:lnTo>
                  <a:pt x="0" y="80010"/>
                </a:lnTo>
                <a:lnTo>
                  <a:pt x="0" y="91440"/>
                </a:lnTo>
                <a:lnTo>
                  <a:pt x="0" y="91440"/>
                </a:lnTo>
                <a:lnTo>
                  <a:pt x="0" y="102870"/>
                </a:lnTo>
                <a:lnTo>
                  <a:pt x="0" y="102870"/>
                </a:lnTo>
                <a:lnTo>
                  <a:pt x="0" y="102870"/>
                </a:lnTo>
                <a:lnTo>
                  <a:pt x="0" y="10287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58" name="Freeform 57"/>
          <p:cNvSpPr/>
          <p:nvPr/>
        </p:nvSpPr>
        <p:spPr>
          <a:xfrm>
            <a:off x="2251710" y="1817370"/>
            <a:ext cx="68581" cy="114301"/>
          </a:xfrm>
          <a:custGeom>
            <a:avLst/>
            <a:gdLst/>
            <a:ahLst/>
            <a:cxnLst/>
            <a:rect l="0" t="0" r="0" b="0"/>
            <a:pathLst>
              <a:path w="68581" h="114301">
                <a:moveTo>
                  <a:pt x="0" y="34290"/>
                </a:moveTo>
                <a:lnTo>
                  <a:pt x="0" y="34290"/>
                </a:lnTo>
                <a:lnTo>
                  <a:pt x="0" y="34290"/>
                </a:lnTo>
                <a:lnTo>
                  <a:pt x="0" y="34290"/>
                </a:lnTo>
                <a:lnTo>
                  <a:pt x="0" y="22860"/>
                </a:lnTo>
                <a:lnTo>
                  <a:pt x="0" y="22860"/>
                </a:lnTo>
                <a:lnTo>
                  <a:pt x="0" y="11430"/>
                </a:lnTo>
                <a:lnTo>
                  <a:pt x="11430" y="11430"/>
                </a:lnTo>
                <a:lnTo>
                  <a:pt x="22860" y="11430"/>
                </a:lnTo>
                <a:lnTo>
                  <a:pt x="34290" y="0"/>
                </a:lnTo>
                <a:lnTo>
                  <a:pt x="34290" y="0"/>
                </a:lnTo>
                <a:lnTo>
                  <a:pt x="45720" y="0"/>
                </a:lnTo>
                <a:lnTo>
                  <a:pt x="57150" y="11430"/>
                </a:lnTo>
                <a:lnTo>
                  <a:pt x="57150" y="11430"/>
                </a:lnTo>
                <a:lnTo>
                  <a:pt x="68580" y="11430"/>
                </a:lnTo>
                <a:lnTo>
                  <a:pt x="68580" y="22860"/>
                </a:lnTo>
                <a:lnTo>
                  <a:pt x="68580" y="34290"/>
                </a:lnTo>
                <a:lnTo>
                  <a:pt x="68580" y="45720"/>
                </a:lnTo>
                <a:lnTo>
                  <a:pt x="57150" y="45720"/>
                </a:lnTo>
                <a:lnTo>
                  <a:pt x="57150" y="57150"/>
                </a:lnTo>
                <a:lnTo>
                  <a:pt x="45720" y="57150"/>
                </a:lnTo>
                <a:lnTo>
                  <a:pt x="45720" y="68580"/>
                </a:lnTo>
                <a:lnTo>
                  <a:pt x="34290" y="80010"/>
                </a:lnTo>
                <a:lnTo>
                  <a:pt x="22860" y="91440"/>
                </a:lnTo>
                <a:lnTo>
                  <a:pt x="11430" y="91440"/>
                </a:lnTo>
                <a:lnTo>
                  <a:pt x="11430" y="102870"/>
                </a:lnTo>
                <a:lnTo>
                  <a:pt x="0" y="102870"/>
                </a:lnTo>
                <a:lnTo>
                  <a:pt x="0" y="114300"/>
                </a:lnTo>
                <a:lnTo>
                  <a:pt x="0" y="114300"/>
                </a:lnTo>
                <a:lnTo>
                  <a:pt x="11430" y="114300"/>
                </a:lnTo>
                <a:lnTo>
                  <a:pt x="22860" y="114300"/>
                </a:lnTo>
                <a:lnTo>
                  <a:pt x="45720" y="114300"/>
                </a:lnTo>
                <a:lnTo>
                  <a:pt x="45720" y="114300"/>
                </a:lnTo>
                <a:lnTo>
                  <a:pt x="57150" y="114300"/>
                </a:lnTo>
                <a:lnTo>
                  <a:pt x="57150" y="11430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59" name="Freeform 58"/>
          <p:cNvSpPr/>
          <p:nvPr/>
        </p:nvSpPr>
        <p:spPr>
          <a:xfrm>
            <a:off x="2217420" y="2114550"/>
            <a:ext cx="125731" cy="114301"/>
          </a:xfrm>
          <a:custGeom>
            <a:avLst/>
            <a:gdLst/>
            <a:ahLst/>
            <a:cxnLst/>
            <a:rect l="0" t="0" r="0" b="0"/>
            <a:pathLst>
              <a:path w="125731" h="114301">
                <a:moveTo>
                  <a:pt x="0" y="0"/>
                </a:moveTo>
                <a:lnTo>
                  <a:pt x="0" y="11430"/>
                </a:lnTo>
                <a:lnTo>
                  <a:pt x="0" y="0"/>
                </a:lnTo>
                <a:lnTo>
                  <a:pt x="0" y="0"/>
                </a:lnTo>
                <a:lnTo>
                  <a:pt x="0" y="0"/>
                </a:lnTo>
                <a:lnTo>
                  <a:pt x="11430" y="0"/>
                </a:lnTo>
                <a:lnTo>
                  <a:pt x="11430" y="0"/>
                </a:lnTo>
                <a:lnTo>
                  <a:pt x="22860" y="0"/>
                </a:lnTo>
                <a:lnTo>
                  <a:pt x="34290" y="0"/>
                </a:lnTo>
                <a:lnTo>
                  <a:pt x="45720" y="0"/>
                </a:lnTo>
                <a:lnTo>
                  <a:pt x="45720" y="0"/>
                </a:lnTo>
                <a:lnTo>
                  <a:pt x="68580" y="0"/>
                </a:lnTo>
                <a:lnTo>
                  <a:pt x="68580" y="0"/>
                </a:lnTo>
                <a:lnTo>
                  <a:pt x="80010" y="11430"/>
                </a:lnTo>
                <a:lnTo>
                  <a:pt x="80010" y="11430"/>
                </a:lnTo>
                <a:lnTo>
                  <a:pt x="80010" y="11430"/>
                </a:lnTo>
                <a:lnTo>
                  <a:pt x="80010" y="11430"/>
                </a:lnTo>
                <a:lnTo>
                  <a:pt x="80010" y="22860"/>
                </a:lnTo>
                <a:lnTo>
                  <a:pt x="68580" y="22860"/>
                </a:lnTo>
                <a:lnTo>
                  <a:pt x="68580" y="22860"/>
                </a:lnTo>
                <a:lnTo>
                  <a:pt x="57150" y="22860"/>
                </a:lnTo>
                <a:lnTo>
                  <a:pt x="57150" y="34290"/>
                </a:lnTo>
                <a:lnTo>
                  <a:pt x="45720" y="34290"/>
                </a:lnTo>
                <a:lnTo>
                  <a:pt x="45720" y="34290"/>
                </a:lnTo>
                <a:lnTo>
                  <a:pt x="45720" y="34290"/>
                </a:lnTo>
                <a:lnTo>
                  <a:pt x="45720" y="45720"/>
                </a:lnTo>
                <a:lnTo>
                  <a:pt x="45720" y="45720"/>
                </a:lnTo>
                <a:lnTo>
                  <a:pt x="57150" y="45720"/>
                </a:lnTo>
                <a:lnTo>
                  <a:pt x="57150" y="57150"/>
                </a:lnTo>
                <a:lnTo>
                  <a:pt x="57150" y="57150"/>
                </a:lnTo>
                <a:lnTo>
                  <a:pt x="68580" y="57150"/>
                </a:lnTo>
                <a:lnTo>
                  <a:pt x="80010" y="68580"/>
                </a:lnTo>
                <a:lnTo>
                  <a:pt x="91440" y="68580"/>
                </a:lnTo>
                <a:lnTo>
                  <a:pt x="102870" y="68580"/>
                </a:lnTo>
                <a:lnTo>
                  <a:pt x="114300" y="80010"/>
                </a:lnTo>
                <a:lnTo>
                  <a:pt x="114300" y="80010"/>
                </a:lnTo>
                <a:lnTo>
                  <a:pt x="125730" y="91440"/>
                </a:lnTo>
                <a:lnTo>
                  <a:pt x="125730" y="91440"/>
                </a:lnTo>
                <a:lnTo>
                  <a:pt x="114300" y="102870"/>
                </a:lnTo>
                <a:lnTo>
                  <a:pt x="114300" y="102870"/>
                </a:lnTo>
                <a:lnTo>
                  <a:pt x="102870" y="114300"/>
                </a:lnTo>
                <a:lnTo>
                  <a:pt x="91440" y="114300"/>
                </a:lnTo>
                <a:lnTo>
                  <a:pt x="80010" y="114300"/>
                </a:lnTo>
                <a:lnTo>
                  <a:pt x="57150" y="114300"/>
                </a:lnTo>
                <a:lnTo>
                  <a:pt x="57150" y="114300"/>
                </a:lnTo>
                <a:lnTo>
                  <a:pt x="34290" y="114300"/>
                </a:lnTo>
                <a:lnTo>
                  <a:pt x="22860" y="114300"/>
                </a:lnTo>
                <a:lnTo>
                  <a:pt x="22860" y="114300"/>
                </a:lnTo>
                <a:lnTo>
                  <a:pt x="11430" y="114300"/>
                </a:lnTo>
                <a:lnTo>
                  <a:pt x="11430" y="114300"/>
                </a:lnTo>
                <a:lnTo>
                  <a:pt x="0" y="114300"/>
                </a:lnTo>
                <a:lnTo>
                  <a:pt x="0" y="11430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60" name="Freeform 59"/>
          <p:cNvSpPr/>
          <p:nvPr/>
        </p:nvSpPr>
        <p:spPr>
          <a:xfrm>
            <a:off x="6183630" y="1840230"/>
            <a:ext cx="1040131" cy="80011"/>
          </a:xfrm>
          <a:custGeom>
            <a:avLst/>
            <a:gdLst/>
            <a:ahLst/>
            <a:cxnLst/>
            <a:rect l="0" t="0" r="0" b="0"/>
            <a:pathLst>
              <a:path w="1040131" h="80011">
                <a:moveTo>
                  <a:pt x="11430" y="11430"/>
                </a:moveTo>
                <a:lnTo>
                  <a:pt x="11430" y="11430"/>
                </a:lnTo>
                <a:lnTo>
                  <a:pt x="11430" y="11430"/>
                </a:lnTo>
                <a:lnTo>
                  <a:pt x="11430" y="11430"/>
                </a:lnTo>
                <a:lnTo>
                  <a:pt x="0" y="11430"/>
                </a:lnTo>
                <a:lnTo>
                  <a:pt x="0" y="11430"/>
                </a:lnTo>
                <a:lnTo>
                  <a:pt x="11430" y="22860"/>
                </a:lnTo>
                <a:lnTo>
                  <a:pt x="11430" y="11430"/>
                </a:lnTo>
                <a:lnTo>
                  <a:pt x="11430" y="11430"/>
                </a:lnTo>
                <a:lnTo>
                  <a:pt x="11430" y="11430"/>
                </a:lnTo>
                <a:lnTo>
                  <a:pt x="22860" y="11430"/>
                </a:lnTo>
                <a:lnTo>
                  <a:pt x="34290" y="11430"/>
                </a:lnTo>
                <a:lnTo>
                  <a:pt x="34290" y="11430"/>
                </a:lnTo>
                <a:lnTo>
                  <a:pt x="45720" y="11430"/>
                </a:lnTo>
                <a:lnTo>
                  <a:pt x="57150" y="11430"/>
                </a:lnTo>
                <a:lnTo>
                  <a:pt x="68580" y="11430"/>
                </a:lnTo>
                <a:lnTo>
                  <a:pt x="80010" y="11430"/>
                </a:lnTo>
                <a:lnTo>
                  <a:pt x="91440" y="11430"/>
                </a:lnTo>
                <a:lnTo>
                  <a:pt x="102870" y="0"/>
                </a:lnTo>
                <a:lnTo>
                  <a:pt x="114300" y="11430"/>
                </a:lnTo>
                <a:lnTo>
                  <a:pt x="137160" y="11430"/>
                </a:lnTo>
                <a:lnTo>
                  <a:pt x="148590" y="11430"/>
                </a:lnTo>
                <a:lnTo>
                  <a:pt x="160020" y="11430"/>
                </a:lnTo>
                <a:lnTo>
                  <a:pt x="171450" y="11430"/>
                </a:lnTo>
                <a:lnTo>
                  <a:pt x="182880" y="11430"/>
                </a:lnTo>
                <a:lnTo>
                  <a:pt x="205740" y="0"/>
                </a:lnTo>
                <a:lnTo>
                  <a:pt x="217170" y="0"/>
                </a:lnTo>
                <a:lnTo>
                  <a:pt x="240030" y="0"/>
                </a:lnTo>
                <a:lnTo>
                  <a:pt x="251460" y="0"/>
                </a:lnTo>
                <a:lnTo>
                  <a:pt x="274320" y="0"/>
                </a:lnTo>
                <a:lnTo>
                  <a:pt x="285750" y="11430"/>
                </a:lnTo>
                <a:lnTo>
                  <a:pt x="308610" y="11430"/>
                </a:lnTo>
                <a:lnTo>
                  <a:pt x="331470" y="11430"/>
                </a:lnTo>
                <a:lnTo>
                  <a:pt x="354330" y="11430"/>
                </a:lnTo>
                <a:lnTo>
                  <a:pt x="377190" y="11430"/>
                </a:lnTo>
                <a:lnTo>
                  <a:pt x="411480" y="22860"/>
                </a:lnTo>
                <a:lnTo>
                  <a:pt x="434340" y="22860"/>
                </a:lnTo>
                <a:lnTo>
                  <a:pt x="468630" y="22860"/>
                </a:lnTo>
                <a:lnTo>
                  <a:pt x="491490" y="22860"/>
                </a:lnTo>
                <a:lnTo>
                  <a:pt x="525780" y="34290"/>
                </a:lnTo>
                <a:lnTo>
                  <a:pt x="548640" y="34290"/>
                </a:lnTo>
                <a:lnTo>
                  <a:pt x="571500" y="34290"/>
                </a:lnTo>
                <a:lnTo>
                  <a:pt x="605790" y="45720"/>
                </a:lnTo>
                <a:lnTo>
                  <a:pt x="640080" y="45720"/>
                </a:lnTo>
                <a:lnTo>
                  <a:pt x="662940" y="45720"/>
                </a:lnTo>
                <a:lnTo>
                  <a:pt x="697230" y="57150"/>
                </a:lnTo>
                <a:lnTo>
                  <a:pt x="731520" y="57150"/>
                </a:lnTo>
                <a:lnTo>
                  <a:pt x="765809" y="57150"/>
                </a:lnTo>
                <a:lnTo>
                  <a:pt x="788670" y="68580"/>
                </a:lnTo>
                <a:lnTo>
                  <a:pt x="822959" y="68580"/>
                </a:lnTo>
                <a:lnTo>
                  <a:pt x="857250" y="68580"/>
                </a:lnTo>
                <a:lnTo>
                  <a:pt x="880109" y="80010"/>
                </a:lnTo>
                <a:lnTo>
                  <a:pt x="902970" y="80010"/>
                </a:lnTo>
                <a:lnTo>
                  <a:pt x="925830" y="80010"/>
                </a:lnTo>
                <a:lnTo>
                  <a:pt x="948690" y="80010"/>
                </a:lnTo>
                <a:lnTo>
                  <a:pt x="960120" y="80010"/>
                </a:lnTo>
                <a:lnTo>
                  <a:pt x="982980" y="80010"/>
                </a:lnTo>
                <a:lnTo>
                  <a:pt x="994409" y="68580"/>
                </a:lnTo>
                <a:lnTo>
                  <a:pt x="1005840" y="68580"/>
                </a:lnTo>
                <a:lnTo>
                  <a:pt x="1017270" y="68580"/>
                </a:lnTo>
                <a:lnTo>
                  <a:pt x="1028700" y="68580"/>
                </a:lnTo>
                <a:lnTo>
                  <a:pt x="1028700" y="57150"/>
                </a:lnTo>
                <a:lnTo>
                  <a:pt x="1028700" y="57150"/>
                </a:lnTo>
                <a:lnTo>
                  <a:pt x="1040130" y="57150"/>
                </a:lnTo>
                <a:lnTo>
                  <a:pt x="1040130" y="57150"/>
                </a:lnTo>
                <a:lnTo>
                  <a:pt x="1040130" y="57150"/>
                </a:lnTo>
                <a:lnTo>
                  <a:pt x="1040130" y="57150"/>
                </a:lnTo>
                <a:lnTo>
                  <a:pt x="1040130" y="57150"/>
                </a:lnTo>
                <a:lnTo>
                  <a:pt x="1040130" y="5715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61" name="Freeform 60"/>
          <p:cNvSpPr/>
          <p:nvPr/>
        </p:nvSpPr>
        <p:spPr>
          <a:xfrm>
            <a:off x="3120390" y="2125980"/>
            <a:ext cx="1280161" cy="34291"/>
          </a:xfrm>
          <a:custGeom>
            <a:avLst/>
            <a:gdLst/>
            <a:ahLst/>
            <a:cxnLst/>
            <a:rect l="0" t="0" r="0" b="0"/>
            <a:pathLst>
              <a:path w="1280161" h="34291">
                <a:moveTo>
                  <a:pt x="0" y="34290"/>
                </a:moveTo>
                <a:lnTo>
                  <a:pt x="0" y="34290"/>
                </a:lnTo>
                <a:lnTo>
                  <a:pt x="0" y="34290"/>
                </a:lnTo>
                <a:lnTo>
                  <a:pt x="0" y="34290"/>
                </a:lnTo>
                <a:lnTo>
                  <a:pt x="11430" y="34290"/>
                </a:lnTo>
                <a:lnTo>
                  <a:pt x="22860" y="34290"/>
                </a:lnTo>
                <a:lnTo>
                  <a:pt x="34290" y="34290"/>
                </a:lnTo>
                <a:lnTo>
                  <a:pt x="45720" y="34290"/>
                </a:lnTo>
                <a:lnTo>
                  <a:pt x="68580" y="34290"/>
                </a:lnTo>
                <a:lnTo>
                  <a:pt x="80010" y="34290"/>
                </a:lnTo>
                <a:lnTo>
                  <a:pt x="102870" y="34290"/>
                </a:lnTo>
                <a:lnTo>
                  <a:pt x="125730" y="34290"/>
                </a:lnTo>
                <a:lnTo>
                  <a:pt x="148590" y="34290"/>
                </a:lnTo>
                <a:lnTo>
                  <a:pt x="171450" y="22860"/>
                </a:lnTo>
                <a:lnTo>
                  <a:pt x="205740" y="22860"/>
                </a:lnTo>
                <a:lnTo>
                  <a:pt x="228600" y="22860"/>
                </a:lnTo>
                <a:lnTo>
                  <a:pt x="251460" y="22860"/>
                </a:lnTo>
                <a:lnTo>
                  <a:pt x="285750" y="22860"/>
                </a:lnTo>
                <a:lnTo>
                  <a:pt x="320040" y="22860"/>
                </a:lnTo>
                <a:lnTo>
                  <a:pt x="342900" y="22860"/>
                </a:lnTo>
                <a:lnTo>
                  <a:pt x="377190" y="22860"/>
                </a:lnTo>
                <a:lnTo>
                  <a:pt x="400050" y="22860"/>
                </a:lnTo>
                <a:lnTo>
                  <a:pt x="434340" y="22860"/>
                </a:lnTo>
                <a:lnTo>
                  <a:pt x="468630" y="11430"/>
                </a:lnTo>
                <a:lnTo>
                  <a:pt x="491490" y="11430"/>
                </a:lnTo>
                <a:lnTo>
                  <a:pt x="525780" y="11430"/>
                </a:lnTo>
                <a:lnTo>
                  <a:pt x="560070" y="11430"/>
                </a:lnTo>
                <a:lnTo>
                  <a:pt x="582930" y="11430"/>
                </a:lnTo>
                <a:lnTo>
                  <a:pt x="617220" y="11430"/>
                </a:lnTo>
                <a:lnTo>
                  <a:pt x="651510" y="11430"/>
                </a:lnTo>
                <a:lnTo>
                  <a:pt x="674370" y="11430"/>
                </a:lnTo>
                <a:lnTo>
                  <a:pt x="708660" y="11430"/>
                </a:lnTo>
                <a:lnTo>
                  <a:pt x="731520" y="11430"/>
                </a:lnTo>
                <a:lnTo>
                  <a:pt x="765810" y="11430"/>
                </a:lnTo>
                <a:lnTo>
                  <a:pt x="800100" y="11430"/>
                </a:lnTo>
                <a:lnTo>
                  <a:pt x="822960" y="11430"/>
                </a:lnTo>
                <a:lnTo>
                  <a:pt x="845820" y="11430"/>
                </a:lnTo>
                <a:lnTo>
                  <a:pt x="880110" y="0"/>
                </a:lnTo>
                <a:lnTo>
                  <a:pt x="902970" y="0"/>
                </a:lnTo>
                <a:lnTo>
                  <a:pt x="937260" y="0"/>
                </a:lnTo>
                <a:lnTo>
                  <a:pt x="960120" y="0"/>
                </a:lnTo>
                <a:lnTo>
                  <a:pt x="982980" y="0"/>
                </a:lnTo>
                <a:lnTo>
                  <a:pt x="1005840" y="0"/>
                </a:lnTo>
                <a:lnTo>
                  <a:pt x="1028700" y="0"/>
                </a:lnTo>
                <a:lnTo>
                  <a:pt x="1051560" y="0"/>
                </a:lnTo>
                <a:lnTo>
                  <a:pt x="1074420" y="0"/>
                </a:lnTo>
                <a:lnTo>
                  <a:pt x="1097280" y="0"/>
                </a:lnTo>
                <a:lnTo>
                  <a:pt x="1120140" y="0"/>
                </a:lnTo>
                <a:lnTo>
                  <a:pt x="1131570" y="0"/>
                </a:lnTo>
                <a:lnTo>
                  <a:pt x="1154430" y="0"/>
                </a:lnTo>
                <a:lnTo>
                  <a:pt x="1177290" y="0"/>
                </a:lnTo>
                <a:lnTo>
                  <a:pt x="1188720" y="0"/>
                </a:lnTo>
                <a:lnTo>
                  <a:pt x="1211580" y="0"/>
                </a:lnTo>
                <a:lnTo>
                  <a:pt x="1223010" y="0"/>
                </a:lnTo>
                <a:lnTo>
                  <a:pt x="1234440" y="0"/>
                </a:lnTo>
                <a:lnTo>
                  <a:pt x="1245870" y="0"/>
                </a:lnTo>
                <a:lnTo>
                  <a:pt x="1268730" y="0"/>
                </a:lnTo>
                <a:lnTo>
                  <a:pt x="1280160" y="0"/>
                </a:lnTo>
                <a:lnTo>
                  <a:pt x="1280160" y="0"/>
                </a:lnTo>
                <a:lnTo>
                  <a:pt x="1280160" y="0"/>
                </a:lnTo>
                <a:lnTo>
                  <a:pt x="1280160" y="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62" name="Freeform 61"/>
          <p:cNvSpPr/>
          <p:nvPr/>
        </p:nvSpPr>
        <p:spPr>
          <a:xfrm>
            <a:off x="3257550" y="2377440"/>
            <a:ext cx="994411" cy="57151"/>
          </a:xfrm>
          <a:custGeom>
            <a:avLst/>
            <a:gdLst/>
            <a:ahLst/>
            <a:cxnLst/>
            <a:rect l="0" t="0" r="0" b="0"/>
            <a:pathLst>
              <a:path w="994411" h="57151">
                <a:moveTo>
                  <a:pt x="0" y="0"/>
                </a:moveTo>
                <a:lnTo>
                  <a:pt x="0" y="0"/>
                </a:lnTo>
                <a:lnTo>
                  <a:pt x="11430" y="0"/>
                </a:lnTo>
                <a:lnTo>
                  <a:pt x="0" y="0"/>
                </a:lnTo>
                <a:lnTo>
                  <a:pt x="0" y="0"/>
                </a:lnTo>
                <a:lnTo>
                  <a:pt x="11430" y="11430"/>
                </a:lnTo>
                <a:lnTo>
                  <a:pt x="11430" y="11430"/>
                </a:lnTo>
                <a:lnTo>
                  <a:pt x="22860" y="11430"/>
                </a:lnTo>
                <a:lnTo>
                  <a:pt x="22860" y="11430"/>
                </a:lnTo>
                <a:lnTo>
                  <a:pt x="22860" y="11430"/>
                </a:lnTo>
                <a:lnTo>
                  <a:pt x="34290" y="11430"/>
                </a:lnTo>
                <a:lnTo>
                  <a:pt x="45720" y="22860"/>
                </a:lnTo>
                <a:lnTo>
                  <a:pt x="57150" y="22860"/>
                </a:lnTo>
                <a:lnTo>
                  <a:pt x="68580" y="22860"/>
                </a:lnTo>
                <a:lnTo>
                  <a:pt x="80010" y="22860"/>
                </a:lnTo>
                <a:lnTo>
                  <a:pt x="91440" y="22860"/>
                </a:lnTo>
                <a:lnTo>
                  <a:pt x="102870" y="22860"/>
                </a:lnTo>
                <a:lnTo>
                  <a:pt x="114300" y="34290"/>
                </a:lnTo>
                <a:lnTo>
                  <a:pt x="125730" y="34290"/>
                </a:lnTo>
                <a:lnTo>
                  <a:pt x="137160" y="34290"/>
                </a:lnTo>
                <a:lnTo>
                  <a:pt x="148590" y="34290"/>
                </a:lnTo>
                <a:lnTo>
                  <a:pt x="160020" y="34290"/>
                </a:lnTo>
                <a:lnTo>
                  <a:pt x="182880" y="34290"/>
                </a:lnTo>
                <a:lnTo>
                  <a:pt x="194310" y="34290"/>
                </a:lnTo>
                <a:lnTo>
                  <a:pt x="217170" y="34290"/>
                </a:lnTo>
                <a:lnTo>
                  <a:pt x="240030" y="34290"/>
                </a:lnTo>
                <a:lnTo>
                  <a:pt x="251460" y="34290"/>
                </a:lnTo>
                <a:lnTo>
                  <a:pt x="274320" y="45720"/>
                </a:lnTo>
                <a:lnTo>
                  <a:pt x="297180" y="45720"/>
                </a:lnTo>
                <a:lnTo>
                  <a:pt x="320040" y="45720"/>
                </a:lnTo>
                <a:lnTo>
                  <a:pt x="342900" y="45720"/>
                </a:lnTo>
                <a:lnTo>
                  <a:pt x="365760" y="45720"/>
                </a:lnTo>
                <a:lnTo>
                  <a:pt x="388620" y="45720"/>
                </a:lnTo>
                <a:lnTo>
                  <a:pt x="411480" y="45720"/>
                </a:lnTo>
                <a:lnTo>
                  <a:pt x="434340" y="45720"/>
                </a:lnTo>
                <a:lnTo>
                  <a:pt x="457200" y="45720"/>
                </a:lnTo>
                <a:lnTo>
                  <a:pt x="480060" y="34290"/>
                </a:lnTo>
                <a:lnTo>
                  <a:pt x="514350" y="34290"/>
                </a:lnTo>
                <a:lnTo>
                  <a:pt x="537210" y="34290"/>
                </a:lnTo>
                <a:lnTo>
                  <a:pt x="560070" y="34290"/>
                </a:lnTo>
                <a:lnTo>
                  <a:pt x="594360" y="34290"/>
                </a:lnTo>
                <a:lnTo>
                  <a:pt x="617220" y="34290"/>
                </a:lnTo>
                <a:lnTo>
                  <a:pt x="640080" y="34290"/>
                </a:lnTo>
                <a:lnTo>
                  <a:pt x="662940" y="34290"/>
                </a:lnTo>
                <a:lnTo>
                  <a:pt x="697230" y="34290"/>
                </a:lnTo>
                <a:lnTo>
                  <a:pt x="720090" y="34290"/>
                </a:lnTo>
                <a:lnTo>
                  <a:pt x="742950" y="34290"/>
                </a:lnTo>
                <a:lnTo>
                  <a:pt x="765810" y="34290"/>
                </a:lnTo>
                <a:lnTo>
                  <a:pt x="788670" y="34290"/>
                </a:lnTo>
                <a:lnTo>
                  <a:pt x="811530" y="34290"/>
                </a:lnTo>
                <a:lnTo>
                  <a:pt x="822960" y="34290"/>
                </a:lnTo>
                <a:lnTo>
                  <a:pt x="845820" y="34290"/>
                </a:lnTo>
                <a:lnTo>
                  <a:pt x="857250" y="34290"/>
                </a:lnTo>
                <a:lnTo>
                  <a:pt x="880110" y="34290"/>
                </a:lnTo>
                <a:lnTo>
                  <a:pt x="891540" y="34290"/>
                </a:lnTo>
                <a:lnTo>
                  <a:pt x="914400" y="34290"/>
                </a:lnTo>
                <a:lnTo>
                  <a:pt x="925830" y="34290"/>
                </a:lnTo>
                <a:lnTo>
                  <a:pt x="937260" y="34290"/>
                </a:lnTo>
                <a:lnTo>
                  <a:pt x="948690" y="34290"/>
                </a:lnTo>
                <a:lnTo>
                  <a:pt x="960120" y="34290"/>
                </a:lnTo>
                <a:lnTo>
                  <a:pt x="971550" y="34290"/>
                </a:lnTo>
                <a:lnTo>
                  <a:pt x="971550" y="34290"/>
                </a:lnTo>
                <a:lnTo>
                  <a:pt x="982980" y="45720"/>
                </a:lnTo>
                <a:lnTo>
                  <a:pt x="982980" y="45720"/>
                </a:lnTo>
                <a:lnTo>
                  <a:pt x="982980" y="45720"/>
                </a:lnTo>
                <a:lnTo>
                  <a:pt x="994410" y="57150"/>
                </a:lnTo>
                <a:lnTo>
                  <a:pt x="994410" y="57150"/>
                </a:lnTo>
                <a:lnTo>
                  <a:pt x="994410" y="5715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63" name="Freeform 62"/>
          <p:cNvSpPr/>
          <p:nvPr/>
        </p:nvSpPr>
        <p:spPr>
          <a:xfrm>
            <a:off x="1828800" y="1828800"/>
            <a:ext cx="400051" cy="22861"/>
          </a:xfrm>
          <a:custGeom>
            <a:avLst/>
            <a:gdLst/>
            <a:ahLst/>
            <a:cxnLst/>
            <a:rect l="0" t="0" r="0" b="0"/>
            <a:pathLst>
              <a:path w="400051" h="22861">
                <a:moveTo>
                  <a:pt x="0" y="22860"/>
                </a:moveTo>
                <a:lnTo>
                  <a:pt x="0" y="22860"/>
                </a:lnTo>
                <a:lnTo>
                  <a:pt x="0" y="22860"/>
                </a:lnTo>
                <a:lnTo>
                  <a:pt x="0" y="22860"/>
                </a:lnTo>
                <a:lnTo>
                  <a:pt x="0" y="22860"/>
                </a:lnTo>
                <a:lnTo>
                  <a:pt x="0" y="22860"/>
                </a:lnTo>
                <a:lnTo>
                  <a:pt x="0" y="22860"/>
                </a:lnTo>
                <a:lnTo>
                  <a:pt x="11430" y="22860"/>
                </a:lnTo>
                <a:lnTo>
                  <a:pt x="34290" y="22860"/>
                </a:lnTo>
                <a:lnTo>
                  <a:pt x="68580" y="22860"/>
                </a:lnTo>
                <a:lnTo>
                  <a:pt x="91440" y="22860"/>
                </a:lnTo>
                <a:lnTo>
                  <a:pt x="125730" y="22860"/>
                </a:lnTo>
                <a:lnTo>
                  <a:pt x="148590" y="22860"/>
                </a:lnTo>
                <a:lnTo>
                  <a:pt x="182880" y="11430"/>
                </a:lnTo>
                <a:lnTo>
                  <a:pt x="217170" y="11430"/>
                </a:lnTo>
                <a:lnTo>
                  <a:pt x="251460" y="11430"/>
                </a:lnTo>
                <a:lnTo>
                  <a:pt x="274320" y="11430"/>
                </a:lnTo>
                <a:lnTo>
                  <a:pt x="308610" y="11430"/>
                </a:lnTo>
                <a:lnTo>
                  <a:pt x="331470" y="11430"/>
                </a:lnTo>
                <a:lnTo>
                  <a:pt x="354330" y="0"/>
                </a:lnTo>
                <a:lnTo>
                  <a:pt x="377190" y="0"/>
                </a:lnTo>
                <a:lnTo>
                  <a:pt x="388620" y="0"/>
                </a:lnTo>
                <a:lnTo>
                  <a:pt x="400050" y="0"/>
                </a:lnTo>
                <a:lnTo>
                  <a:pt x="400050" y="0"/>
                </a:lnTo>
                <a:lnTo>
                  <a:pt x="400050" y="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64" name="Freeform 63"/>
          <p:cNvSpPr/>
          <p:nvPr/>
        </p:nvSpPr>
        <p:spPr>
          <a:xfrm>
            <a:off x="2480310" y="1828800"/>
            <a:ext cx="114301" cy="34291"/>
          </a:xfrm>
          <a:custGeom>
            <a:avLst/>
            <a:gdLst/>
            <a:ahLst/>
            <a:cxnLst/>
            <a:rect l="0" t="0" r="0" b="0"/>
            <a:pathLst>
              <a:path w="114301" h="34291">
                <a:moveTo>
                  <a:pt x="114300" y="0"/>
                </a:moveTo>
                <a:lnTo>
                  <a:pt x="102870" y="0"/>
                </a:lnTo>
                <a:lnTo>
                  <a:pt x="80010" y="0"/>
                </a:lnTo>
                <a:lnTo>
                  <a:pt x="80010" y="0"/>
                </a:lnTo>
                <a:lnTo>
                  <a:pt x="45720" y="11430"/>
                </a:lnTo>
                <a:lnTo>
                  <a:pt x="34290" y="22860"/>
                </a:lnTo>
                <a:lnTo>
                  <a:pt x="11430" y="22860"/>
                </a:lnTo>
                <a:lnTo>
                  <a:pt x="0" y="34290"/>
                </a:lnTo>
                <a:lnTo>
                  <a:pt x="0" y="3429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65" name="Freeform 64"/>
          <p:cNvSpPr/>
          <p:nvPr/>
        </p:nvSpPr>
        <p:spPr>
          <a:xfrm>
            <a:off x="2354580" y="1817370"/>
            <a:ext cx="434341" cy="262891"/>
          </a:xfrm>
          <a:custGeom>
            <a:avLst/>
            <a:gdLst/>
            <a:ahLst/>
            <a:cxnLst/>
            <a:rect l="0" t="0" r="0" b="0"/>
            <a:pathLst>
              <a:path w="434341" h="262891">
                <a:moveTo>
                  <a:pt x="0" y="205740"/>
                </a:moveTo>
                <a:lnTo>
                  <a:pt x="0" y="205740"/>
                </a:lnTo>
                <a:lnTo>
                  <a:pt x="0" y="228600"/>
                </a:lnTo>
                <a:lnTo>
                  <a:pt x="0" y="228600"/>
                </a:lnTo>
                <a:lnTo>
                  <a:pt x="11430" y="240030"/>
                </a:lnTo>
                <a:lnTo>
                  <a:pt x="11430" y="251460"/>
                </a:lnTo>
                <a:lnTo>
                  <a:pt x="34290" y="251460"/>
                </a:lnTo>
                <a:lnTo>
                  <a:pt x="57150" y="262890"/>
                </a:lnTo>
                <a:lnTo>
                  <a:pt x="91440" y="262890"/>
                </a:lnTo>
                <a:lnTo>
                  <a:pt x="125730" y="262890"/>
                </a:lnTo>
                <a:lnTo>
                  <a:pt x="160020" y="262890"/>
                </a:lnTo>
                <a:lnTo>
                  <a:pt x="194310" y="251460"/>
                </a:lnTo>
                <a:lnTo>
                  <a:pt x="228600" y="251460"/>
                </a:lnTo>
                <a:lnTo>
                  <a:pt x="262890" y="251460"/>
                </a:lnTo>
                <a:lnTo>
                  <a:pt x="297180" y="240030"/>
                </a:lnTo>
                <a:lnTo>
                  <a:pt x="331470" y="228600"/>
                </a:lnTo>
                <a:lnTo>
                  <a:pt x="354330" y="205740"/>
                </a:lnTo>
                <a:lnTo>
                  <a:pt x="377190" y="182880"/>
                </a:lnTo>
                <a:lnTo>
                  <a:pt x="400050" y="171450"/>
                </a:lnTo>
                <a:lnTo>
                  <a:pt x="411480" y="148590"/>
                </a:lnTo>
                <a:lnTo>
                  <a:pt x="434340" y="125730"/>
                </a:lnTo>
                <a:lnTo>
                  <a:pt x="434340" y="102870"/>
                </a:lnTo>
                <a:lnTo>
                  <a:pt x="434340" y="80010"/>
                </a:lnTo>
                <a:lnTo>
                  <a:pt x="434340" y="57150"/>
                </a:lnTo>
                <a:lnTo>
                  <a:pt x="422910" y="45720"/>
                </a:lnTo>
                <a:lnTo>
                  <a:pt x="400050" y="22860"/>
                </a:lnTo>
                <a:lnTo>
                  <a:pt x="377190" y="11430"/>
                </a:lnTo>
                <a:lnTo>
                  <a:pt x="342900" y="0"/>
                </a:lnTo>
                <a:lnTo>
                  <a:pt x="297180" y="0"/>
                </a:lnTo>
                <a:lnTo>
                  <a:pt x="251460" y="0"/>
                </a:lnTo>
                <a:lnTo>
                  <a:pt x="194310" y="11430"/>
                </a:lnTo>
                <a:lnTo>
                  <a:pt x="148590" y="22860"/>
                </a:lnTo>
                <a:lnTo>
                  <a:pt x="114300" y="34290"/>
                </a:lnTo>
                <a:lnTo>
                  <a:pt x="80010" y="45720"/>
                </a:lnTo>
                <a:lnTo>
                  <a:pt x="80010" y="4572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66" name="Freeform 65"/>
          <p:cNvSpPr/>
          <p:nvPr/>
        </p:nvSpPr>
        <p:spPr>
          <a:xfrm>
            <a:off x="2366010" y="2091690"/>
            <a:ext cx="422911" cy="297181"/>
          </a:xfrm>
          <a:custGeom>
            <a:avLst/>
            <a:gdLst/>
            <a:ahLst/>
            <a:cxnLst/>
            <a:rect l="0" t="0" r="0" b="0"/>
            <a:pathLst>
              <a:path w="422911" h="297181">
                <a:moveTo>
                  <a:pt x="377190" y="68580"/>
                </a:moveTo>
                <a:lnTo>
                  <a:pt x="365760" y="68580"/>
                </a:lnTo>
                <a:lnTo>
                  <a:pt x="365760" y="57150"/>
                </a:lnTo>
                <a:lnTo>
                  <a:pt x="365760" y="57150"/>
                </a:lnTo>
                <a:lnTo>
                  <a:pt x="354330" y="57150"/>
                </a:lnTo>
                <a:lnTo>
                  <a:pt x="342900" y="45720"/>
                </a:lnTo>
                <a:lnTo>
                  <a:pt x="331470" y="34290"/>
                </a:lnTo>
                <a:lnTo>
                  <a:pt x="308610" y="34290"/>
                </a:lnTo>
                <a:lnTo>
                  <a:pt x="285750" y="34290"/>
                </a:lnTo>
                <a:lnTo>
                  <a:pt x="262890" y="34290"/>
                </a:lnTo>
                <a:lnTo>
                  <a:pt x="228600" y="34290"/>
                </a:lnTo>
                <a:lnTo>
                  <a:pt x="194310" y="45720"/>
                </a:lnTo>
                <a:lnTo>
                  <a:pt x="171450" y="45720"/>
                </a:lnTo>
                <a:lnTo>
                  <a:pt x="137160" y="57150"/>
                </a:lnTo>
                <a:lnTo>
                  <a:pt x="102870" y="68580"/>
                </a:lnTo>
                <a:lnTo>
                  <a:pt x="80010" y="91440"/>
                </a:lnTo>
                <a:lnTo>
                  <a:pt x="57150" y="102870"/>
                </a:lnTo>
                <a:lnTo>
                  <a:pt x="34290" y="125730"/>
                </a:lnTo>
                <a:lnTo>
                  <a:pt x="11430" y="148590"/>
                </a:lnTo>
                <a:lnTo>
                  <a:pt x="0" y="171450"/>
                </a:lnTo>
                <a:lnTo>
                  <a:pt x="0" y="194310"/>
                </a:lnTo>
                <a:lnTo>
                  <a:pt x="0" y="217170"/>
                </a:lnTo>
                <a:lnTo>
                  <a:pt x="0" y="228600"/>
                </a:lnTo>
                <a:lnTo>
                  <a:pt x="11430" y="251460"/>
                </a:lnTo>
                <a:lnTo>
                  <a:pt x="22860" y="262890"/>
                </a:lnTo>
                <a:lnTo>
                  <a:pt x="45720" y="274320"/>
                </a:lnTo>
                <a:lnTo>
                  <a:pt x="57150" y="285750"/>
                </a:lnTo>
                <a:lnTo>
                  <a:pt x="80010" y="285750"/>
                </a:lnTo>
                <a:lnTo>
                  <a:pt x="102870" y="297180"/>
                </a:lnTo>
                <a:lnTo>
                  <a:pt x="137160" y="297180"/>
                </a:lnTo>
                <a:lnTo>
                  <a:pt x="171450" y="285750"/>
                </a:lnTo>
                <a:lnTo>
                  <a:pt x="194310" y="285750"/>
                </a:lnTo>
                <a:lnTo>
                  <a:pt x="228600" y="274320"/>
                </a:lnTo>
                <a:lnTo>
                  <a:pt x="274320" y="262890"/>
                </a:lnTo>
                <a:lnTo>
                  <a:pt x="308610" y="240030"/>
                </a:lnTo>
                <a:lnTo>
                  <a:pt x="342900" y="228600"/>
                </a:lnTo>
                <a:lnTo>
                  <a:pt x="377190" y="205740"/>
                </a:lnTo>
                <a:lnTo>
                  <a:pt x="388620" y="182880"/>
                </a:lnTo>
                <a:lnTo>
                  <a:pt x="411480" y="160020"/>
                </a:lnTo>
                <a:lnTo>
                  <a:pt x="422910" y="137160"/>
                </a:lnTo>
                <a:lnTo>
                  <a:pt x="422910" y="114300"/>
                </a:lnTo>
                <a:lnTo>
                  <a:pt x="422910" y="91440"/>
                </a:lnTo>
                <a:lnTo>
                  <a:pt x="411480" y="80010"/>
                </a:lnTo>
                <a:lnTo>
                  <a:pt x="400050" y="57150"/>
                </a:lnTo>
                <a:lnTo>
                  <a:pt x="388620" y="34290"/>
                </a:lnTo>
                <a:lnTo>
                  <a:pt x="354330" y="22860"/>
                </a:lnTo>
                <a:lnTo>
                  <a:pt x="320040" y="11430"/>
                </a:lnTo>
                <a:lnTo>
                  <a:pt x="274320" y="11430"/>
                </a:lnTo>
                <a:lnTo>
                  <a:pt x="240030" y="0"/>
                </a:lnTo>
                <a:lnTo>
                  <a:pt x="228600" y="0"/>
                </a:lnTo>
                <a:lnTo>
                  <a:pt x="228600" y="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67" name="Freeform 66"/>
          <p:cNvSpPr/>
          <p:nvPr/>
        </p:nvSpPr>
        <p:spPr>
          <a:xfrm>
            <a:off x="5223510" y="1543050"/>
            <a:ext cx="457201" cy="388621"/>
          </a:xfrm>
          <a:custGeom>
            <a:avLst/>
            <a:gdLst/>
            <a:ahLst/>
            <a:cxnLst/>
            <a:rect l="0" t="0" r="0" b="0"/>
            <a:pathLst>
              <a:path w="457201" h="388621">
                <a:moveTo>
                  <a:pt x="377190" y="80010"/>
                </a:moveTo>
                <a:lnTo>
                  <a:pt x="377190" y="68580"/>
                </a:lnTo>
                <a:lnTo>
                  <a:pt x="377190" y="68580"/>
                </a:lnTo>
                <a:lnTo>
                  <a:pt x="377190" y="57150"/>
                </a:lnTo>
                <a:lnTo>
                  <a:pt x="377190" y="45720"/>
                </a:lnTo>
                <a:lnTo>
                  <a:pt x="377190" y="45720"/>
                </a:lnTo>
                <a:lnTo>
                  <a:pt x="377190" y="34290"/>
                </a:lnTo>
                <a:lnTo>
                  <a:pt x="377190" y="22860"/>
                </a:lnTo>
                <a:lnTo>
                  <a:pt x="377190" y="22860"/>
                </a:lnTo>
                <a:lnTo>
                  <a:pt x="377190" y="11430"/>
                </a:lnTo>
                <a:lnTo>
                  <a:pt x="365760" y="11430"/>
                </a:lnTo>
                <a:lnTo>
                  <a:pt x="365760" y="0"/>
                </a:lnTo>
                <a:lnTo>
                  <a:pt x="342900" y="0"/>
                </a:lnTo>
                <a:lnTo>
                  <a:pt x="331470" y="0"/>
                </a:lnTo>
                <a:lnTo>
                  <a:pt x="320040" y="0"/>
                </a:lnTo>
                <a:lnTo>
                  <a:pt x="285750" y="11430"/>
                </a:lnTo>
                <a:lnTo>
                  <a:pt x="262890" y="11430"/>
                </a:lnTo>
                <a:lnTo>
                  <a:pt x="228600" y="22860"/>
                </a:lnTo>
                <a:lnTo>
                  <a:pt x="205740" y="34290"/>
                </a:lnTo>
                <a:lnTo>
                  <a:pt x="171450" y="57150"/>
                </a:lnTo>
                <a:lnTo>
                  <a:pt x="148590" y="68580"/>
                </a:lnTo>
                <a:lnTo>
                  <a:pt x="114300" y="80010"/>
                </a:lnTo>
                <a:lnTo>
                  <a:pt x="91440" y="91440"/>
                </a:lnTo>
                <a:lnTo>
                  <a:pt x="80010" y="114300"/>
                </a:lnTo>
                <a:lnTo>
                  <a:pt x="57150" y="137160"/>
                </a:lnTo>
                <a:lnTo>
                  <a:pt x="34290" y="160020"/>
                </a:lnTo>
                <a:lnTo>
                  <a:pt x="22860" y="182880"/>
                </a:lnTo>
                <a:lnTo>
                  <a:pt x="11430" y="205740"/>
                </a:lnTo>
                <a:lnTo>
                  <a:pt x="0" y="240030"/>
                </a:lnTo>
                <a:lnTo>
                  <a:pt x="0" y="262890"/>
                </a:lnTo>
                <a:lnTo>
                  <a:pt x="0" y="297180"/>
                </a:lnTo>
                <a:lnTo>
                  <a:pt x="11430" y="320040"/>
                </a:lnTo>
                <a:lnTo>
                  <a:pt x="22860" y="342900"/>
                </a:lnTo>
                <a:lnTo>
                  <a:pt x="34290" y="365760"/>
                </a:lnTo>
                <a:lnTo>
                  <a:pt x="57150" y="377190"/>
                </a:lnTo>
                <a:lnTo>
                  <a:pt x="80010" y="388620"/>
                </a:lnTo>
                <a:lnTo>
                  <a:pt x="114300" y="388620"/>
                </a:lnTo>
                <a:lnTo>
                  <a:pt x="137160" y="388620"/>
                </a:lnTo>
                <a:lnTo>
                  <a:pt x="171450" y="388620"/>
                </a:lnTo>
                <a:lnTo>
                  <a:pt x="205740" y="377190"/>
                </a:lnTo>
                <a:lnTo>
                  <a:pt x="240030" y="365760"/>
                </a:lnTo>
                <a:lnTo>
                  <a:pt x="274320" y="354330"/>
                </a:lnTo>
                <a:lnTo>
                  <a:pt x="308610" y="342900"/>
                </a:lnTo>
                <a:lnTo>
                  <a:pt x="342900" y="320040"/>
                </a:lnTo>
                <a:lnTo>
                  <a:pt x="377190" y="297180"/>
                </a:lnTo>
                <a:lnTo>
                  <a:pt x="400050" y="274320"/>
                </a:lnTo>
                <a:lnTo>
                  <a:pt x="422910" y="240030"/>
                </a:lnTo>
                <a:lnTo>
                  <a:pt x="445770" y="217170"/>
                </a:lnTo>
                <a:lnTo>
                  <a:pt x="457200" y="182880"/>
                </a:lnTo>
                <a:lnTo>
                  <a:pt x="457200" y="160020"/>
                </a:lnTo>
                <a:lnTo>
                  <a:pt x="457200" y="137160"/>
                </a:lnTo>
                <a:lnTo>
                  <a:pt x="445770" y="102870"/>
                </a:lnTo>
                <a:lnTo>
                  <a:pt x="422910" y="80010"/>
                </a:lnTo>
                <a:lnTo>
                  <a:pt x="400050" y="57150"/>
                </a:lnTo>
                <a:lnTo>
                  <a:pt x="365760" y="34290"/>
                </a:lnTo>
                <a:lnTo>
                  <a:pt x="331470" y="22860"/>
                </a:lnTo>
                <a:lnTo>
                  <a:pt x="297180" y="22860"/>
                </a:lnTo>
                <a:lnTo>
                  <a:pt x="274320" y="11430"/>
                </a:lnTo>
                <a:lnTo>
                  <a:pt x="251460" y="11430"/>
                </a:lnTo>
                <a:lnTo>
                  <a:pt x="251460" y="1143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68" name="Freeform 67"/>
          <p:cNvSpPr/>
          <p:nvPr/>
        </p:nvSpPr>
        <p:spPr>
          <a:xfrm>
            <a:off x="1417320" y="2297430"/>
            <a:ext cx="948691" cy="114301"/>
          </a:xfrm>
          <a:custGeom>
            <a:avLst/>
            <a:gdLst/>
            <a:ahLst/>
            <a:cxnLst/>
            <a:rect l="0" t="0" r="0" b="0"/>
            <a:pathLst>
              <a:path w="948691" h="114301">
                <a:moveTo>
                  <a:pt x="948690" y="0"/>
                </a:moveTo>
                <a:lnTo>
                  <a:pt x="948690" y="11430"/>
                </a:lnTo>
                <a:lnTo>
                  <a:pt x="948690" y="0"/>
                </a:lnTo>
                <a:lnTo>
                  <a:pt x="948690" y="0"/>
                </a:lnTo>
                <a:lnTo>
                  <a:pt x="937260" y="11430"/>
                </a:lnTo>
                <a:lnTo>
                  <a:pt x="937260" y="11430"/>
                </a:lnTo>
                <a:lnTo>
                  <a:pt x="937260" y="11430"/>
                </a:lnTo>
                <a:lnTo>
                  <a:pt x="937260" y="11430"/>
                </a:lnTo>
                <a:lnTo>
                  <a:pt x="925830" y="22860"/>
                </a:lnTo>
                <a:lnTo>
                  <a:pt x="925830" y="22860"/>
                </a:lnTo>
                <a:lnTo>
                  <a:pt x="925830" y="34290"/>
                </a:lnTo>
                <a:lnTo>
                  <a:pt x="902970" y="34290"/>
                </a:lnTo>
                <a:lnTo>
                  <a:pt x="891540" y="45720"/>
                </a:lnTo>
                <a:lnTo>
                  <a:pt x="880110" y="57150"/>
                </a:lnTo>
                <a:lnTo>
                  <a:pt x="845820" y="57150"/>
                </a:lnTo>
                <a:lnTo>
                  <a:pt x="834390" y="68580"/>
                </a:lnTo>
                <a:lnTo>
                  <a:pt x="800100" y="80010"/>
                </a:lnTo>
                <a:lnTo>
                  <a:pt x="777240" y="80010"/>
                </a:lnTo>
                <a:lnTo>
                  <a:pt x="742950" y="91440"/>
                </a:lnTo>
                <a:lnTo>
                  <a:pt x="708660" y="102870"/>
                </a:lnTo>
                <a:lnTo>
                  <a:pt x="674370" y="102870"/>
                </a:lnTo>
                <a:lnTo>
                  <a:pt x="640080" y="114300"/>
                </a:lnTo>
                <a:lnTo>
                  <a:pt x="605790" y="114300"/>
                </a:lnTo>
                <a:lnTo>
                  <a:pt x="560070" y="114300"/>
                </a:lnTo>
                <a:lnTo>
                  <a:pt x="514350" y="114300"/>
                </a:lnTo>
                <a:lnTo>
                  <a:pt x="480060" y="114300"/>
                </a:lnTo>
                <a:lnTo>
                  <a:pt x="434340" y="114300"/>
                </a:lnTo>
                <a:lnTo>
                  <a:pt x="388620" y="114300"/>
                </a:lnTo>
                <a:lnTo>
                  <a:pt x="342900" y="114300"/>
                </a:lnTo>
                <a:lnTo>
                  <a:pt x="308610" y="114300"/>
                </a:lnTo>
                <a:lnTo>
                  <a:pt x="274320" y="114300"/>
                </a:lnTo>
                <a:lnTo>
                  <a:pt x="228600" y="114300"/>
                </a:lnTo>
                <a:lnTo>
                  <a:pt x="194310" y="114300"/>
                </a:lnTo>
                <a:lnTo>
                  <a:pt x="160020" y="114300"/>
                </a:lnTo>
                <a:lnTo>
                  <a:pt x="137160" y="102870"/>
                </a:lnTo>
                <a:lnTo>
                  <a:pt x="102870" y="102870"/>
                </a:lnTo>
                <a:lnTo>
                  <a:pt x="80010" y="102870"/>
                </a:lnTo>
                <a:lnTo>
                  <a:pt x="57150" y="102870"/>
                </a:lnTo>
                <a:lnTo>
                  <a:pt x="34290" y="102870"/>
                </a:lnTo>
                <a:lnTo>
                  <a:pt x="22860" y="102870"/>
                </a:lnTo>
                <a:lnTo>
                  <a:pt x="11430" y="102870"/>
                </a:lnTo>
                <a:lnTo>
                  <a:pt x="11430" y="102870"/>
                </a:lnTo>
                <a:lnTo>
                  <a:pt x="0" y="102870"/>
                </a:lnTo>
                <a:lnTo>
                  <a:pt x="0" y="102870"/>
                </a:lnTo>
                <a:lnTo>
                  <a:pt x="0" y="102870"/>
                </a:lnTo>
                <a:lnTo>
                  <a:pt x="0" y="102870"/>
                </a:lnTo>
                <a:lnTo>
                  <a:pt x="0" y="102870"/>
                </a:lnTo>
                <a:lnTo>
                  <a:pt x="0" y="102870"/>
                </a:lnTo>
                <a:lnTo>
                  <a:pt x="0" y="10287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69" name="Freeform 68"/>
          <p:cNvSpPr/>
          <p:nvPr/>
        </p:nvSpPr>
        <p:spPr>
          <a:xfrm>
            <a:off x="320040" y="2343150"/>
            <a:ext cx="91441" cy="148591"/>
          </a:xfrm>
          <a:custGeom>
            <a:avLst/>
            <a:gdLst/>
            <a:ahLst/>
            <a:cxnLst/>
            <a:rect l="0" t="0" r="0" b="0"/>
            <a:pathLst>
              <a:path w="91441" h="148591">
                <a:moveTo>
                  <a:pt x="34290" y="34290"/>
                </a:moveTo>
                <a:lnTo>
                  <a:pt x="34290" y="34290"/>
                </a:lnTo>
                <a:lnTo>
                  <a:pt x="22860" y="45720"/>
                </a:lnTo>
                <a:lnTo>
                  <a:pt x="22860" y="57150"/>
                </a:lnTo>
                <a:lnTo>
                  <a:pt x="22860" y="68580"/>
                </a:lnTo>
                <a:lnTo>
                  <a:pt x="11430" y="91440"/>
                </a:lnTo>
                <a:lnTo>
                  <a:pt x="11430" y="102870"/>
                </a:lnTo>
                <a:lnTo>
                  <a:pt x="11430" y="114300"/>
                </a:lnTo>
                <a:lnTo>
                  <a:pt x="11430" y="125730"/>
                </a:lnTo>
                <a:lnTo>
                  <a:pt x="11430" y="137160"/>
                </a:lnTo>
                <a:lnTo>
                  <a:pt x="11430" y="148590"/>
                </a:lnTo>
                <a:lnTo>
                  <a:pt x="11430" y="148590"/>
                </a:lnTo>
                <a:lnTo>
                  <a:pt x="11430" y="148590"/>
                </a:lnTo>
                <a:lnTo>
                  <a:pt x="0" y="148590"/>
                </a:lnTo>
                <a:lnTo>
                  <a:pt x="0" y="137160"/>
                </a:lnTo>
                <a:lnTo>
                  <a:pt x="0" y="125730"/>
                </a:lnTo>
                <a:lnTo>
                  <a:pt x="0" y="114300"/>
                </a:lnTo>
                <a:lnTo>
                  <a:pt x="11430" y="102870"/>
                </a:lnTo>
                <a:lnTo>
                  <a:pt x="11430" y="80010"/>
                </a:lnTo>
                <a:lnTo>
                  <a:pt x="22860" y="68580"/>
                </a:lnTo>
                <a:lnTo>
                  <a:pt x="22860" y="45720"/>
                </a:lnTo>
                <a:lnTo>
                  <a:pt x="34290" y="34290"/>
                </a:lnTo>
                <a:lnTo>
                  <a:pt x="34290" y="11430"/>
                </a:lnTo>
                <a:lnTo>
                  <a:pt x="45720" y="11430"/>
                </a:lnTo>
                <a:lnTo>
                  <a:pt x="45720" y="0"/>
                </a:lnTo>
                <a:lnTo>
                  <a:pt x="45720" y="0"/>
                </a:lnTo>
                <a:lnTo>
                  <a:pt x="57150" y="0"/>
                </a:lnTo>
                <a:lnTo>
                  <a:pt x="57150" y="11430"/>
                </a:lnTo>
                <a:lnTo>
                  <a:pt x="68580" y="11430"/>
                </a:lnTo>
                <a:lnTo>
                  <a:pt x="80010" y="22860"/>
                </a:lnTo>
                <a:lnTo>
                  <a:pt x="80010" y="34290"/>
                </a:lnTo>
                <a:lnTo>
                  <a:pt x="91440" y="57150"/>
                </a:lnTo>
                <a:lnTo>
                  <a:pt x="91440" y="68580"/>
                </a:lnTo>
                <a:lnTo>
                  <a:pt x="91440" y="80010"/>
                </a:lnTo>
                <a:lnTo>
                  <a:pt x="91440" y="102870"/>
                </a:lnTo>
                <a:lnTo>
                  <a:pt x="91440" y="114300"/>
                </a:lnTo>
                <a:lnTo>
                  <a:pt x="91440" y="114300"/>
                </a:lnTo>
                <a:lnTo>
                  <a:pt x="80010" y="125730"/>
                </a:lnTo>
                <a:lnTo>
                  <a:pt x="80010" y="12573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70" name="Freeform 69"/>
          <p:cNvSpPr/>
          <p:nvPr/>
        </p:nvSpPr>
        <p:spPr>
          <a:xfrm>
            <a:off x="331470" y="2400300"/>
            <a:ext cx="68581" cy="11431"/>
          </a:xfrm>
          <a:custGeom>
            <a:avLst/>
            <a:gdLst/>
            <a:ahLst/>
            <a:cxnLst/>
            <a:rect l="0" t="0" r="0" b="0"/>
            <a:pathLst>
              <a:path w="68581" h="11431">
                <a:moveTo>
                  <a:pt x="0" y="11430"/>
                </a:moveTo>
                <a:lnTo>
                  <a:pt x="0" y="11430"/>
                </a:lnTo>
                <a:lnTo>
                  <a:pt x="0" y="11430"/>
                </a:lnTo>
                <a:lnTo>
                  <a:pt x="11430" y="11430"/>
                </a:lnTo>
                <a:lnTo>
                  <a:pt x="11430" y="11430"/>
                </a:lnTo>
                <a:lnTo>
                  <a:pt x="34290" y="0"/>
                </a:lnTo>
                <a:lnTo>
                  <a:pt x="45720" y="0"/>
                </a:lnTo>
                <a:lnTo>
                  <a:pt x="57150" y="0"/>
                </a:lnTo>
                <a:lnTo>
                  <a:pt x="68580" y="0"/>
                </a:lnTo>
                <a:lnTo>
                  <a:pt x="68580" y="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71" name="Freeform 70"/>
          <p:cNvSpPr/>
          <p:nvPr/>
        </p:nvSpPr>
        <p:spPr>
          <a:xfrm>
            <a:off x="491490" y="2366010"/>
            <a:ext cx="80011" cy="160021"/>
          </a:xfrm>
          <a:custGeom>
            <a:avLst/>
            <a:gdLst/>
            <a:ahLst/>
            <a:cxnLst/>
            <a:rect l="0" t="0" r="0" b="0"/>
            <a:pathLst>
              <a:path w="80011" h="160021">
                <a:moveTo>
                  <a:pt x="22860" y="11430"/>
                </a:moveTo>
                <a:lnTo>
                  <a:pt x="22860" y="11430"/>
                </a:lnTo>
                <a:lnTo>
                  <a:pt x="22860" y="11430"/>
                </a:lnTo>
                <a:lnTo>
                  <a:pt x="22860" y="11430"/>
                </a:lnTo>
                <a:lnTo>
                  <a:pt x="22860" y="22860"/>
                </a:lnTo>
                <a:lnTo>
                  <a:pt x="22860" y="34290"/>
                </a:lnTo>
                <a:lnTo>
                  <a:pt x="22860" y="45720"/>
                </a:lnTo>
                <a:lnTo>
                  <a:pt x="22860" y="68580"/>
                </a:lnTo>
                <a:lnTo>
                  <a:pt x="11430" y="91440"/>
                </a:lnTo>
                <a:lnTo>
                  <a:pt x="11430" y="102870"/>
                </a:lnTo>
                <a:lnTo>
                  <a:pt x="11430" y="125730"/>
                </a:lnTo>
                <a:lnTo>
                  <a:pt x="11430" y="137160"/>
                </a:lnTo>
                <a:lnTo>
                  <a:pt x="11430" y="148590"/>
                </a:lnTo>
                <a:lnTo>
                  <a:pt x="11430" y="148590"/>
                </a:lnTo>
                <a:lnTo>
                  <a:pt x="0" y="160020"/>
                </a:lnTo>
                <a:lnTo>
                  <a:pt x="0" y="160020"/>
                </a:lnTo>
                <a:lnTo>
                  <a:pt x="0" y="160020"/>
                </a:lnTo>
                <a:lnTo>
                  <a:pt x="0" y="148590"/>
                </a:lnTo>
                <a:lnTo>
                  <a:pt x="0" y="148590"/>
                </a:lnTo>
                <a:lnTo>
                  <a:pt x="0" y="137160"/>
                </a:lnTo>
                <a:lnTo>
                  <a:pt x="0" y="125730"/>
                </a:lnTo>
                <a:lnTo>
                  <a:pt x="0" y="102870"/>
                </a:lnTo>
                <a:lnTo>
                  <a:pt x="0" y="80010"/>
                </a:lnTo>
                <a:lnTo>
                  <a:pt x="0" y="68580"/>
                </a:lnTo>
                <a:lnTo>
                  <a:pt x="0" y="45720"/>
                </a:lnTo>
                <a:lnTo>
                  <a:pt x="11430" y="22860"/>
                </a:lnTo>
                <a:lnTo>
                  <a:pt x="11430" y="22860"/>
                </a:lnTo>
                <a:lnTo>
                  <a:pt x="22860" y="11430"/>
                </a:lnTo>
                <a:lnTo>
                  <a:pt x="34290" y="0"/>
                </a:lnTo>
                <a:lnTo>
                  <a:pt x="45720" y="0"/>
                </a:lnTo>
                <a:lnTo>
                  <a:pt x="57150" y="11430"/>
                </a:lnTo>
                <a:lnTo>
                  <a:pt x="68580" y="11430"/>
                </a:lnTo>
                <a:lnTo>
                  <a:pt x="68580" y="22860"/>
                </a:lnTo>
                <a:lnTo>
                  <a:pt x="80010" y="22860"/>
                </a:lnTo>
                <a:lnTo>
                  <a:pt x="80010" y="34290"/>
                </a:lnTo>
                <a:lnTo>
                  <a:pt x="80010" y="45720"/>
                </a:lnTo>
                <a:lnTo>
                  <a:pt x="80010" y="45720"/>
                </a:lnTo>
                <a:lnTo>
                  <a:pt x="68580" y="57150"/>
                </a:lnTo>
                <a:lnTo>
                  <a:pt x="68580" y="57150"/>
                </a:lnTo>
                <a:lnTo>
                  <a:pt x="57150" y="68580"/>
                </a:lnTo>
                <a:lnTo>
                  <a:pt x="57150" y="68580"/>
                </a:lnTo>
                <a:lnTo>
                  <a:pt x="45720" y="68580"/>
                </a:lnTo>
                <a:lnTo>
                  <a:pt x="45720" y="6858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72" name="Freeform 71"/>
          <p:cNvSpPr/>
          <p:nvPr/>
        </p:nvSpPr>
        <p:spPr>
          <a:xfrm>
            <a:off x="582930" y="2366010"/>
            <a:ext cx="80011" cy="171451"/>
          </a:xfrm>
          <a:custGeom>
            <a:avLst/>
            <a:gdLst/>
            <a:ahLst/>
            <a:cxnLst/>
            <a:rect l="0" t="0" r="0" b="0"/>
            <a:pathLst>
              <a:path w="80011" h="171451">
                <a:moveTo>
                  <a:pt x="22860" y="57150"/>
                </a:moveTo>
                <a:lnTo>
                  <a:pt x="22860" y="57150"/>
                </a:lnTo>
                <a:lnTo>
                  <a:pt x="22860" y="80010"/>
                </a:lnTo>
                <a:lnTo>
                  <a:pt x="22860" y="80010"/>
                </a:lnTo>
                <a:lnTo>
                  <a:pt x="22860" y="102870"/>
                </a:lnTo>
                <a:lnTo>
                  <a:pt x="11430" y="125730"/>
                </a:lnTo>
                <a:lnTo>
                  <a:pt x="11430" y="137160"/>
                </a:lnTo>
                <a:lnTo>
                  <a:pt x="11430" y="148590"/>
                </a:lnTo>
                <a:lnTo>
                  <a:pt x="11430" y="160020"/>
                </a:lnTo>
                <a:lnTo>
                  <a:pt x="0" y="160020"/>
                </a:lnTo>
                <a:lnTo>
                  <a:pt x="0" y="171450"/>
                </a:lnTo>
                <a:lnTo>
                  <a:pt x="0" y="171450"/>
                </a:lnTo>
                <a:lnTo>
                  <a:pt x="0" y="160020"/>
                </a:lnTo>
                <a:lnTo>
                  <a:pt x="0" y="160020"/>
                </a:lnTo>
                <a:lnTo>
                  <a:pt x="0" y="148590"/>
                </a:lnTo>
                <a:lnTo>
                  <a:pt x="0" y="137160"/>
                </a:lnTo>
                <a:lnTo>
                  <a:pt x="0" y="114300"/>
                </a:lnTo>
                <a:lnTo>
                  <a:pt x="0" y="91440"/>
                </a:lnTo>
                <a:lnTo>
                  <a:pt x="0" y="68580"/>
                </a:lnTo>
                <a:lnTo>
                  <a:pt x="11430" y="45720"/>
                </a:lnTo>
                <a:lnTo>
                  <a:pt x="22860" y="22860"/>
                </a:lnTo>
                <a:lnTo>
                  <a:pt x="34290" y="11430"/>
                </a:lnTo>
                <a:lnTo>
                  <a:pt x="34290" y="0"/>
                </a:lnTo>
                <a:lnTo>
                  <a:pt x="45720" y="0"/>
                </a:lnTo>
                <a:lnTo>
                  <a:pt x="57150" y="0"/>
                </a:lnTo>
                <a:lnTo>
                  <a:pt x="68580" y="0"/>
                </a:lnTo>
                <a:lnTo>
                  <a:pt x="68580" y="0"/>
                </a:lnTo>
                <a:lnTo>
                  <a:pt x="68580" y="11430"/>
                </a:lnTo>
                <a:lnTo>
                  <a:pt x="80010" y="22860"/>
                </a:lnTo>
                <a:lnTo>
                  <a:pt x="80010" y="34290"/>
                </a:lnTo>
                <a:lnTo>
                  <a:pt x="80010" y="34290"/>
                </a:lnTo>
                <a:lnTo>
                  <a:pt x="80010" y="45720"/>
                </a:lnTo>
                <a:lnTo>
                  <a:pt x="80010" y="57150"/>
                </a:lnTo>
                <a:lnTo>
                  <a:pt x="68580" y="68580"/>
                </a:lnTo>
                <a:lnTo>
                  <a:pt x="57150" y="68580"/>
                </a:lnTo>
                <a:lnTo>
                  <a:pt x="45720" y="80010"/>
                </a:lnTo>
                <a:lnTo>
                  <a:pt x="45720" y="80010"/>
                </a:lnTo>
                <a:lnTo>
                  <a:pt x="45720" y="8001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73" name="Freeform 72"/>
          <p:cNvSpPr/>
          <p:nvPr/>
        </p:nvSpPr>
        <p:spPr>
          <a:xfrm>
            <a:off x="685800" y="2377440"/>
            <a:ext cx="240031" cy="91441"/>
          </a:xfrm>
          <a:custGeom>
            <a:avLst/>
            <a:gdLst/>
            <a:ahLst/>
            <a:cxnLst/>
            <a:rect l="0" t="0" r="0" b="0"/>
            <a:pathLst>
              <a:path w="240031" h="91441">
                <a:moveTo>
                  <a:pt x="0" y="45720"/>
                </a:moveTo>
                <a:lnTo>
                  <a:pt x="0" y="45720"/>
                </a:lnTo>
                <a:lnTo>
                  <a:pt x="0" y="57150"/>
                </a:lnTo>
                <a:lnTo>
                  <a:pt x="11430" y="57150"/>
                </a:lnTo>
                <a:lnTo>
                  <a:pt x="11430" y="57150"/>
                </a:lnTo>
                <a:lnTo>
                  <a:pt x="22860" y="45720"/>
                </a:lnTo>
                <a:lnTo>
                  <a:pt x="22860" y="45720"/>
                </a:lnTo>
                <a:lnTo>
                  <a:pt x="22860" y="45720"/>
                </a:lnTo>
                <a:lnTo>
                  <a:pt x="34290" y="34290"/>
                </a:lnTo>
                <a:lnTo>
                  <a:pt x="34290" y="22860"/>
                </a:lnTo>
                <a:lnTo>
                  <a:pt x="34290" y="22860"/>
                </a:lnTo>
                <a:lnTo>
                  <a:pt x="34290" y="11430"/>
                </a:lnTo>
                <a:lnTo>
                  <a:pt x="34290" y="11430"/>
                </a:lnTo>
                <a:lnTo>
                  <a:pt x="34290" y="0"/>
                </a:lnTo>
                <a:lnTo>
                  <a:pt x="34290" y="0"/>
                </a:lnTo>
                <a:lnTo>
                  <a:pt x="22860" y="0"/>
                </a:lnTo>
                <a:lnTo>
                  <a:pt x="22860" y="0"/>
                </a:lnTo>
                <a:lnTo>
                  <a:pt x="11430" y="0"/>
                </a:lnTo>
                <a:lnTo>
                  <a:pt x="11430" y="11430"/>
                </a:lnTo>
                <a:lnTo>
                  <a:pt x="0" y="22860"/>
                </a:lnTo>
                <a:lnTo>
                  <a:pt x="0" y="34290"/>
                </a:lnTo>
                <a:lnTo>
                  <a:pt x="0" y="45720"/>
                </a:lnTo>
                <a:lnTo>
                  <a:pt x="0" y="45720"/>
                </a:lnTo>
                <a:lnTo>
                  <a:pt x="11430" y="57150"/>
                </a:lnTo>
                <a:lnTo>
                  <a:pt x="22860" y="68580"/>
                </a:lnTo>
                <a:lnTo>
                  <a:pt x="34290" y="68580"/>
                </a:lnTo>
                <a:lnTo>
                  <a:pt x="57150" y="68580"/>
                </a:lnTo>
                <a:lnTo>
                  <a:pt x="68580" y="68580"/>
                </a:lnTo>
                <a:lnTo>
                  <a:pt x="80010" y="68580"/>
                </a:lnTo>
                <a:lnTo>
                  <a:pt x="102870" y="68580"/>
                </a:lnTo>
                <a:lnTo>
                  <a:pt x="114300" y="57150"/>
                </a:lnTo>
                <a:lnTo>
                  <a:pt x="125730" y="57150"/>
                </a:lnTo>
                <a:lnTo>
                  <a:pt x="148590" y="45720"/>
                </a:lnTo>
                <a:lnTo>
                  <a:pt x="148590" y="34290"/>
                </a:lnTo>
                <a:lnTo>
                  <a:pt x="148590" y="34290"/>
                </a:lnTo>
                <a:lnTo>
                  <a:pt x="148590" y="22860"/>
                </a:lnTo>
                <a:lnTo>
                  <a:pt x="148590" y="22860"/>
                </a:lnTo>
                <a:lnTo>
                  <a:pt x="137160" y="22860"/>
                </a:lnTo>
                <a:lnTo>
                  <a:pt x="125730" y="22860"/>
                </a:lnTo>
                <a:lnTo>
                  <a:pt x="114300" y="34290"/>
                </a:lnTo>
                <a:lnTo>
                  <a:pt x="102870" y="45720"/>
                </a:lnTo>
                <a:lnTo>
                  <a:pt x="91440" y="57150"/>
                </a:lnTo>
                <a:lnTo>
                  <a:pt x="91440" y="68580"/>
                </a:lnTo>
                <a:lnTo>
                  <a:pt x="91440" y="68580"/>
                </a:lnTo>
                <a:lnTo>
                  <a:pt x="91440" y="80010"/>
                </a:lnTo>
                <a:lnTo>
                  <a:pt x="91440" y="80010"/>
                </a:lnTo>
                <a:lnTo>
                  <a:pt x="102870" y="80010"/>
                </a:lnTo>
                <a:lnTo>
                  <a:pt x="114300" y="68580"/>
                </a:lnTo>
                <a:lnTo>
                  <a:pt x="114300" y="68580"/>
                </a:lnTo>
                <a:lnTo>
                  <a:pt x="125730" y="57150"/>
                </a:lnTo>
                <a:lnTo>
                  <a:pt x="137160" y="57150"/>
                </a:lnTo>
                <a:lnTo>
                  <a:pt x="148590" y="45720"/>
                </a:lnTo>
                <a:lnTo>
                  <a:pt x="148590" y="45720"/>
                </a:lnTo>
                <a:lnTo>
                  <a:pt x="148590" y="34290"/>
                </a:lnTo>
                <a:lnTo>
                  <a:pt x="160020" y="34290"/>
                </a:lnTo>
                <a:lnTo>
                  <a:pt x="160020" y="34290"/>
                </a:lnTo>
                <a:lnTo>
                  <a:pt x="171450" y="34290"/>
                </a:lnTo>
                <a:lnTo>
                  <a:pt x="160020" y="45720"/>
                </a:lnTo>
                <a:lnTo>
                  <a:pt x="160020" y="57150"/>
                </a:lnTo>
                <a:lnTo>
                  <a:pt x="160020" y="68580"/>
                </a:lnTo>
                <a:lnTo>
                  <a:pt x="160020" y="80010"/>
                </a:lnTo>
                <a:lnTo>
                  <a:pt x="160020" y="80010"/>
                </a:lnTo>
                <a:lnTo>
                  <a:pt x="160020" y="80010"/>
                </a:lnTo>
                <a:lnTo>
                  <a:pt x="160020" y="91440"/>
                </a:lnTo>
                <a:lnTo>
                  <a:pt x="171450" y="91440"/>
                </a:lnTo>
                <a:lnTo>
                  <a:pt x="182880" y="91440"/>
                </a:lnTo>
                <a:lnTo>
                  <a:pt x="182880" y="91440"/>
                </a:lnTo>
                <a:lnTo>
                  <a:pt x="194310" y="80010"/>
                </a:lnTo>
                <a:lnTo>
                  <a:pt x="205740" y="80010"/>
                </a:lnTo>
                <a:lnTo>
                  <a:pt x="217170" y="68580"/>
                </a:lnTo>
                <a:lnTo>
                  <a:pt x="217170" y="57150"/>
                </a:lnTo>
                <a:lnTo>
                  <a:pt x="228600" y="45720"/>
                </a:lnTo>
                <a:lnTo>
                  <a:pt x="240030" y="34290"/>
                </a:lnTo>
                <a:lnTo>
                  <a:pt x="240030" y="34290"/>
                </a:lnTo>
                <a:lnTo>
                  <a:pt x="240030" y="3429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74" name="Freeform 73"/>
          <p:cNvSpPr/>
          <p:nvPr/>
        </p:nvSpPr>
        <p:spPr>
          <a:xfrm>
            <a:off x="937260" y="2343150"/>
            <a:ext cx="22861" cy="137161"/>
          </a:xfrm>
          <a:custGeom>
            <a:avLst/>
            <a:gdLst/>
            <a:ahLst/>
            <a:cxnLst/>
            <a:rect l="0" t="0" r="0" b="0"/>
            <a:pathLst>
              <a:path w="22861" h="137161">
                <a:moveTo>
                  <a:pt x="22860" y="0"/>
                </a:moveTo>
                <a:lnTo>
                  <a:pt x="22860" y="0"/>
                </a:lnTo>
                <a:lnTo>
                  <a:pt x="11430" y="0"/>
                </a:lnTo>
                <a:lnTo>
                  <a:pt x="11430" y="0"/>
                </a:lnTo>
                <a:lnTo>
                  <a:pt x="11430" y="0"/>
                </a:lnTo>
                <a:lnTo>
                  <a:pt x="11430" y="11430"/>
                </a:lnTo>
                <a:lnTo>
                  <a:pt x="0" y="34290"/>
                </a:lnTo>
                <a:lnTo>
                  <a:pt x="0" y="45720"/>
                </a:lnTo>
                <a:lnTo>
                  <a:pt x="0" y="68580"/>
                </a:lnTo>
                <a:lnTo>
                  <a:pt x="0" y="91440"/>
                </a:lnTo>
                <a:lnTo>
                  <a:pt x="0" y="102870"/>
                </a:lnTo>
                <a:lnTo>
                  <a:pt x="0" y="114300"/>
                </a:lnTo>
                <a:lnTo>
                  <a:pt x="0" y="125730"/>
                </a:lnTo>
                <a:lnTo>
                  <a:pt x="0" y="137160"/>
                </a:lnTo>
                <a:lnTo>
                  <a:pt x="0" y="137160"/>
                </a:lnTo>
                <a:lnTo>
                  <a:pt x="0" y="13716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75" name="Freeform 74"/>
          <p:cNvSpPr/>
          <p:nvPr/>
        </p:nvSpPr>
        <p:spPr>
          <a:xfrm>
            <a:off x="982980" y="2354580"/>
            <a:ext cx="205741" cy="217171"/>
          </a:xfrm>
          <a:custGeom>
            <a:avLst/>
            <a:gdLst/>
            <a:ahLst/>
            <a:cxnLst/>
            <a:rect l="0" t="0" r="0" b="0"/>
            <a:pathLst>
              <a:path w="205741" h="217171">
                <a:moveTo>
                  <a:pt x="22860" y="45720"/>
                </a:moveTo>
                <a:lnTo>
                  <a:pt x="22860" y="34290"/>
                </a:lnTo>
                <a:lnTo>
                  <a:pt x="22860" y="45720"/>
                </a:lnTo>
                <a:lnTo>
                  <a:pt x="22860" y="45720"/>
                </a:lnTo>
                <a:lnTo>
                  <a:pt x="11430" y="57150"/>
                </a:lnTo>
                <a:lnTo>
                  <a:pt x="11430" y="68580"/>
                </a:lnTo>
                <a:lnTo>
                  <a:pt x="11430" y="80010"/>
                </a:lnTo>
                <a:lnTo>
                  <a:pt x="11430" y="91440"/>
                </a:lnTo>
                <a:lnTo>
                  <a:pt x="0" y="102870"/>
                </a:lnTo>
                <a:lnTo>
                  <a:pt x="11430" y="114300"/>
                </a:lnTo>
                <a:lnTo>
                  <a:pt x="11430" y="114300"/>
                </a:lnTo>
                <a:lnTo>
                  <a:pt x="11430" y="114300"/>
                </a:lnTo>
                <a:lnTo>
                  <a:pt x="22860" y="114300"/>
                </a:lnTo>
                <a:lnTo>
                  <a:pt x="22860" y="114300"/>
                </a:lnTo>
                <a:lnTo>
                  <a:pt x="34290" y="102870"/>
                </a:lnTo>
                <a:lnTo>
                  <a:pt x="34290" y="102870"/>
                </a:lnTo>
                <a:lnTo>
                  <a:pt x="34290" y="91440"/>
                </a:lnTo>
                <a:lnTo>
                  <a:pt x="45720" y="80010"/>
                </a:lnTo>
                <a:lnTo>
                  <a:pt x="45720" y="68580"/>
                </a:lnTo>
                <a:lnTo>
                  <a:pt x="45720" y="57150"/>
                </a:lnTo>
                <a:lnTo>
                  <a:pt x="57150" y="57150"/>
                </a:lnTo>
                <a:lnTo>
                  <a:pt x="57150" y="57150"/>
                </a:lnTo>
                <a:lnTo>
                  <a:pt x="57150" y="57150"/>
                </a:lnTo>
                <a:lnTo>
                  <a:pt x="57150" y="68580"/>
                </a:lnTo>
                <a:lnTo>
                  <a:pt x="57150" y="68580"/>
                </a:lnTo>
                <a:lnTo>
                  <a:pt x="57150" y="80010"/>
                </a:lnTo>
                <a:lnTo>
                  <a:pt x="57150" y="91440"/>
                </a:lnTo>
                <a:lnTo>
                  <a:pt x="57150" y="102870"/>
                </a:lnTo>
                <a:lnTo>
                  <a:pt x="57150" y="102870"/>
                </a:lnTo>
                <a:lnTo>
                  <a:pt x="57150" y="102870"/>
                </a:lnTo>
                <a:lnTo>
                  <a:pt x="57150" y="102870"/>
                </a:lnTo>
                <a:lnTo>
                  <a:pt x="57150" y="102870"/>
                </a:lnTo>
                <a:lnTo>
                  <a:pt x="68580" y="91440"/>
                </a:lnTo>
                <a:lnTo>
                  <a:pt x="68580" y="91440"/>
                </a:lnTo>
                <a:lnTo>
                  <a:pt x="80010" y="80010"/>
                </a:lnTo>
                <a:lnTo>
                  <a:pt x="91440" y="80010"/>
                </a:lnTo>
                <a:lnTo>
                  <a:pt x="91440" y="68580"/>
                </a:lnTo>
                <a:lnTo>
                  <a:pt x="102870" y="68580"/>
                </a:lnTo>
                <a:lnTo>
                  <a:pt x="102870" y="68580"/>
                </a:lnTo>
                <a:lnTo>
                  <a:pt x="102870" y="68580"/>
                </a:lnTo>
                <a:lnTo>
                  <a:pt x="114300" y="80010"/>
                </a:lnTo>
                <a:lnTo>
                  <a:pt x="114300" y="80010"/>
                </a:lnTo>
                <a:lnTo>
                  <a:pt x="114300" y="91440"/>
                </a:lnTo>
                <a:lnTo>
                  <a:pt x="114300" y="91440"/>
                </a:lnTo>
                <a:lnTo>
                  <a:pt x="125730" y="102870"/>
                </a:lnTo>
                <a:lnTo>
                  <a:pt x="137160" y="102870"/>
                </a:lnTo>
                <a:lnTo>
                  <a:pt x="148590" y="102870"/>
                </a:lnTo>
                <a:lnTo>
                  <a:pt x="160020" y="102870"/>
                </a:lnTo>
                <a:lnTo>
                  <a:pt x="171450" y="102870"/>
                </a:lnTo>
                <a:lnTo>
                  <a:pt x="182880" y="91440"/>
                </a:lnTo>
                <a:lnTo>
                  <a:pt x="194310" y="91440"/>
                </a:lnTo>
                <a:lnTo>
                  <a:pt x="194310" y="80010"/>
                </a:lnTo>
                <a:lnTo>
                  <a:pt x="194310" y="68580"/>
                </a:lnTo>
                <a:lnTo>
                  <a:pt x="205740" y="45720"/>
                </a:lnTo>
                <a:lnTo>
                  <a:pt x="205740" y="34290"/>
                </a:lnTo>
                <a:lnTo>
                  <a:pt x="205740" y="22860"/>
                </a:lnTo>
                <a:lnTo>
                  <a:pt x="205740" y="11430"/>
                </a:lnTo>
                <a:lnTo>
                  <a:pt x="194310" y="11430"/>
                </a:lnTo>
                <a:lnTo>
                  <a:pt x="194310" y="0"/>
                </a:lnTo>
                <a:lnTo>
                  <a:pt x="194310" y="11430"/>
                </a:lnTo>
                <a:lnTo>
                  <a:pt x="182880" y="11430"/>
                </a:lnTo>
                <a:lnTo>
                  <a:pt x="182880" y="22860"/>
                </a:lnTo>
                <a:lnTo>
                  <a:pt x="171450" y="34290"/>
                </a:lnTo>
                <a:lnTo>
                  <a:pt x="160020" y="45720"/>
                </a:lnTo>
                <a:lnTo>
                  <a:pt x="160020" y="57150"/>
                </a:lnTo>
                <a:lnTo>
                  <a:pt x="160020" y="80010"/>
                </a:lnTo>
                <a:lnTo>
                  <a:pt x="160020" y="102870"/>
                </a:lnTo>
                <a:lnTo>
                  <a:pt x="160020" y="125730"/>
                </a:lnTo>
                <a:lnTo>
                  <a:pt x="171450" y="148590"/>
                </a:lnTo>
                <a:lnTo>
                  <a:pt x="171450" y="171450"/>
                </a:lnTo>
                <a:lnTo>
                  <a:pt x="171450" y="182880"/>
                </a:lnTo>
                <a:lnTo>
                  <a:pt x="171450" y="194310"/>
                </a:lnTo>
                <a:lnTo>
                  <a:pt x="160020" y="205740"/>
                </a:lnTo>
                <a:lnTo>
                  <a:pt x="160020" y="217170"/>
                </a:lnTo>
                <a:lnTo>
                  <a:pt x="148590" y="217170"/>
                </a:lnTo>
                <a:lnTo>
                  <a:pt x="137160" y="217170"/>
                </a:lnTo>
                <a:lnTo>
                  <a:pt x="125730" y="205740"/>
                </a:lnTo>
                <a:lnTo>
                  <a:pt x="114300" y="205740"/>
                </a:lnTo>
                <a:lnTo>
                  <a:pt x="114300" y="194310"/>
                </a:lnTo>
                <a:lnTo>
                  <a:pt x="114300" y="182880"/>
                </a:lnTo>
                <a:lnTo>
                  <a:pt x="102870" y="171450"/>
                </a:lnTo>
                <a:lnTo>
                  <a:pt x="102870" y="160020"/>
                </a:lnTo>
                <a:lnTo>
                  <a:pt x="102870" y="148590"/>
                </a:lnTo>
                <a:lnTo>
                  <a:pt x="102870" y="137160"/>
                </a:lnTo>
                <a:lnTo>
                  <a:pt x="114300" y="137160"/>
                </a:lnTo>
                <a:lnTo>
                  <a:pt x="114300" y="125730"/>
                </a:lnTo>
                <a:lnTo>
                  <a:pt x="114300" y="125730"/>
                </a:lnTo>
                <a:lnTo>
                  <a:pt x="125730" y="125730"/>
                </a:lnTo>
                <a:lnTo>
                  <a:pt x="125730" y="12573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76" name="Freeform 75"/>
          <p:cNvSpPr/>
          <p:nvPr/>
        </p:nvSpPr>
        <p:spPr>
          <a:xfrm>
            <a:off x="1051560" y="2331720"/>
            <a:ext cx="1" cy="1"/>
          </a:xfrm>
          <a:custGeom>
            <a:avLst/>
            <a:gdLst/>
            <a:ahLst/>
            <a:cxnLst/>
            <a:rect l="0" t="0" r="0" b="0"/>
            <a:pathLst>
              <a:path w="1" h="1">
                <a:moveTo>
                  <a:pt x="0" y="0"/>
                </a:moveTo>
                <a:lnTo>
                  <a:pt x="0" y="0"/>
                </a:lnTo>
                <a:lnTo>
                  <a:pt x="0" y="0"/>
                </a:lnTo>
                <a:lnTo>
                  <a:pt x="0" y="0"/>
                </a:lnTo>
                <a:close/>
              </a:path>
            </a:pathLst>
          </a:custGeom>
          <a:noFill/>
          <a:ln w="38100" cap="flat" cmpd="sng" algn="ctr">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7" name="Freeform 76"/>
          <p:cNvSpPr/>
          <p:nvPr/>
        </p:nvSpPr>
        <p:spPr>
          <a:xfrm>
            <a:off x="1062990" y="2366010"/>
            <a:ext cx="1" cy="1"/>
          </a:xfrm>
          <a:custGeom>
            <a:avLst/>
            <a:gdLst/>
            <a:ahLst/>
            <a:cxnLst/>
            <a:rect l="0" t="0" r="0" b="0"/>
            <a:pathLst>
              <a:path w="1" h="1">
                <a:moveTo>
                  <a:pt x="0" y="0"/>
                </a:moveTo>
                <a:lnTo>
                  <a:pt x="0" y="0"/>
                </a:lnTo>
                <a:lnTo>
                  <a:pt x="0" y="0"/>
                </a:lnTo>
                <a:lnTo>
                  <a:pt x="0" y="0"/>
                </a:lnTo>
                <a:lnTo>
                  <a:pt x="0" y="0"/>
                </a:lnTo>
                <a:lnTo>
                  <a:pt x="0" y="0"/>
                </a:lnTo>
                <a:lnTo>
                  <a:pt x="0" y="0"/>
                </a:lnTo>
                <a:close/>
              </a:path>
            </a:pathLst>
          </a:custGeom>
          <a:noFill/>
          <a:ln w="38100" cap="flat" cmpd="sng" algn="ctr">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8" name="Freeform 77"/>
          <p:cNvSpPr/>
          <p:nvPr/>
        </p:nvSpPr>
        <p:spPr>
          <a:xfrm>
            <a:off x="0" y="2114550"/>
            <a:ext cx="102871" cy="160021"/>
          </a:xfrm>
          <a:custGeom>
            <a:avLst/>
            <a:gdLst/>
            <a:ahLst/>
            <a:cxnLst/>
            <a:rect l="0" t="0" r="0" b="0"/>
            <a:pathLst>
              <a:path w="102871" h="160021">
                <a:moveTo>
                  <a:pt x="45720" y="11430"/>
                </a:moveTo>
                <a:lnTo>
                  <a:pt x="45720" y="11430"/>
                </a:lnTo>
                <a:lnTo>
                  <a:pt x="34290" y="11430"/>
                </a:lnTo>
                <a:lnTo>
                  <a:pt x="34290" y="11430"/>
                </a:lnTo>
                <a:lnTo>
                  <a:pt x="34290" y="11430"/>
                </a:lnTo>
                <a:lnTo>
                  <a:pt x="34290" y="0"/>
                </a:lnTo>
                <a:lnTo>
                  <a:pt x="34290" y="11430"/>
                </a:lnTo>
                <a:lnTo>
                  <a:pt x="34290" y="11430"/>
                </a:lnTo>
                <a:lnTo>
                  <a:pt x="22860" y="22860"/>
                </a:lnTo>
                <a:lnTo>
                  <a:pt x="34290" y="34290"/>
                </a:lnTo>
                <a:lnTo>
                  <a:pt x="22860" y="45720"/>
                </a:lnTo>
                <a:lnTo>
                  <a:pt x="22860" y="68580"/>
                </a:lnTo>
                <a:lnTo>
                  <a:pt x="22860" y="91440"/>
                </a:lnTo>
                <a:lnTo>
                  <a:pt x="11430" y="114300"/>
                </a:lnTo>
                <a:lnTo>
                  <a:pt x="11430" y="125730"/>
                </a:lnTo>
                <a:lnTo>
                  <a:pt x="0" y="137160"/>
                </a:lnTo>
                <a:lnTo>
                  <a:pt x="0" y="148590"/>
                </a:lnTo>
                <a:lnTo>
                  <a:pt x="0" y="160020"/>
                </a:lnTo>
                <a:lnTo>
                  <a:pt x="0" y="160020"/>
                </a:lnTo>
                <a:lnTo>
                  <a:pt x="0" y="160020"/>
                </a:lnTo>
                <a:lnTo>
                  <a:pt x="11430" y="160020"/>
                </a:lnTo>
                <a:lnTo>
                  <a:pt x="22860" y="160020"/>
                </a:lnTo>
                <a:lnTo>
                  <a:pt x="34290" y="160020"/>
                </a:lnTo>
                <a:lnTo>
                  <a:pt x="45720" y="160020"/>
                </a:lnTo>
                <a:lnTo>
                  <a:pt x="57150" y="160020"/>
                </a:lnTo>
                <a:lnTo>
                  <a:pt x="68580" y="148590"/>
                </a:lnTo>
                <a:lnTo>
                  <a:pt x="80010" y="148590"/>
                </a:lnTo>
                <a:lnTo>
                  <a:pt x="80010" y="137160"/>
                </a:lnTo>
                <a:lnTo>
                  <a:pt x="91440" y="137160"/>
                </a:lnTo>
                <a:lnTo>
                  <a:pt x="91440" y="137160"/>
                </a:lnTo>
                <a:lnTo>
                  <a:pt x="102870" y="137160"/>
                </a:lnTo>
                <a:lnTo>
                  <a:pt x="102870" y="13716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79" name="Freeform 78"/>
          <p:cNvSpPr/>
          <p:nvPr/>
        </p:nvSpPr>
        <p:spPr>
          <a:xfrm>
            <a:off x="34290" y="2114550"/>
            <a:ext cx="80011" cy="11431"/>
          </a:xfrm>
          <a:custGeom>
            <a:avLst/>
            <a:gdLst/>
            <a:ahLst/>
            <a:cxnLst/>
            <a:rect l="0" t="0" r="0" b="0"/>
            <a:pathLst>
              <a:path w="80011" h="11431">
                <a:moveTo>
                  <a:pt x="0" y="11430"/>
                </a:moveTo>
                <a:lnTo>
                  <a:pt x="0" y="11430"/>
                </a:lnTo>
                <a:lnTo>
                  <a:pt x="0" y="11430"/>
                </a:lnTo>
                <a:lnTo>
                  <a:pt x="11430" y="11430"/>
                </a:lnTo>
                <a:lnTo>
                  <a:pt x="22860" y="11430"/>
                </a:lnTo>
                <a:lnTo>
                  <a:pt x="34290" y="11430"/>
                </a:lnTo>
                <a:lnTo>
                  <a:pt x="45720" y="0"/>
                </a:lnTo>
                <a:lnTo>
                  <a:pt x="68580" y="0"/>
                </a:lnTo>
                <a:lnTo>
                  <a:pt x="68580" y="0"/>
                </a:lnTo>
                <a:lnTo>
                  <a:pt x="80010" y="0"/>
                </a:lnTo>
                <a:lnTo>
                  <a:pt x="80010" y="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80" name="Freeform 79"/>
          <p:cNvSpPr/>
          <p:nvPr/>
        </p:nvSpPr>
        <p:spPr>
          <a:xfrm>
            <a:off x="22860" y="2171700"/>
            <a:ext cx="22861" cy="11431"/>
          </a:xfrm>
          <a:custGeom>
            <a:avLst/>
            <a:gdLst/>
            <a:ahLst/>
            <a:cxnLst/>
            <a:rect l="0" t="0" r="0" b="0"/>
            <a:pathLst>
              <a:path w="22861" h="11431">
                <a:moveTo>
                  <a:pt x="0" y="0"/>
                </a:moveTo>
                <a:lnTo>
                  <a:pt x="0" y="11430"/>
                </a:lnTo>
                <a:lnTo>
                  <a:pt x="0" y="0"/>
                </a:lnTo>
                <a:lnTo>
                  <a:pt x="0" y="11430"/>
                </a:lnTo>
                <a:lnTo>
                  <a:pt x="11430" y="11430"/>
                </a:lnTo>
                <a:lnTo>
                  <a:pt x="11430" y="0"/>
                </a:lnTo>
                <a:lnTo>
                  <a:pt x="22860" y="0"/>
                </a:lnTo>
                <a:lnTo>
                  <a:pt x="22860" y="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81" name="Freeform 80"/>
          <p:cNvSpPr/>
          <p:nvPr/>
        </p:nvSpPr>
        <p:spPr>
          <a:xfrm>
            <a:off x="6960870" y="2034540"/>
            <a:ext cx="1954531" cy="422911"/>
          </a:xfrm>
          <a:custGeom>
            <a:avLst/>
            <a:gdLst/>
            <a:ahLst/>
            <a:cxnLst/>
            <a:rect l="0" t="0" r="0" b="0"/>
            <a:pathLst>
              <a:path w="1954531" h="422911">
                <a:moveTo>
                  <a:pt x="148590" y="91440"/>
                </a:moveTo>
                <a:lnTo>
                  <a:pt x="148590" y="91440"/>
                </a:lnTo>
                <a:lnTo>
                  <a:pt x="148590" y="91440"/>
                </a:lnTo>
                <a:lnTo>
                  <a:pt x="148590" y="91440"/>
                </a:lnTo>
                <a:lnTo>
                  <a:pt x="148590" y="91440"/>
                </a:lnTo>
                <a:lnTo>
                  <a:pt x="148590" y="91440"/>
                </a:lnTo>
                <a:lnTo>
                  <a:pt x="148590" y="91440"/>
                </a:lnTo>
                <a:lnTo>
                  <a:pt x="148590" y="102870"/>
                </a:lnTo>
                <a:lnTo>
                  <a:pt x="137160" y="102870"/>
                </a:lnTo>
                <a:lnTo>
                  <a:pt x="137160" y="125730"/>
                </a:lnTo>
                <a:lnTo>
                  <a:pt x="125730" y="137160"/>
                </a:lnTo>
                <a:lnTo>
                  <a:pt x="114300" y="148590"/>
                </a:lnTo>
                <a:lnTo>
                  <a:pt x="91440" y="171450"/>
                </a:lnTo>
                <a:lnTo>
                  <a:pt x="80010" y="182880"/>
                </a:lnTo>
                <a:lnTo>
                  <a:pt x="68580" y="194310"/>
                </a:lnTo>
                <a:lnTo>
                  <a:pt x="45719" y="205740"/>
                </a:lnTo>
                <a:lnTo>
                  <a:pt x="34290" y="228600"/>
                </a:lnTo>
                <a:lnTo>
                  <a:pt x="34290" y="240030"/>
                </a:lnTo>
                <a:lnTo>
                  <a:pt x="22860" y="251460"/>
                </a:lnTo>
                <a:lnTo>
                  <a:pt x="11430" y="274320"/>
                </a:lnTo>
                <a:lnTo>
                  <a:pt x="11430" y="285750"/>
                </a:lnTo>
                <a:lnTo>
                  <a:pt x="0" y="297180"/>
                </a:lnTo>
                <a:lnTo>
                  <a:pt x="0" y="320040"/>
                </a:lnTo>
                <a:lnTo>
                  <a:pt x="0" y="331470"/>
                </a:lnTo>
                <a:lnTo>
                  <a:pt x="11430" y="342900"/>
                </a:lnTo>
                <a:lnTo>
                  <a:pt x="11430" y="365760"/>
                </a:lnTo>
                <a:lnTo>
                  <a:pt x="22860" y="377190"/>
                </a:lnTo>
                <a:lnTo>
                  <a:pt x="34290" y="388620"/>
                </a:lnTo>
                <a:lnTo>
                  <a:pt x="45719" y="388620"/>
                </a:lnTo>
                <a:lnTo>
                  <a:pt x="57150" y="400050"/>
                </a:lnTo>
                <a:lnTo>
                  <a:pt x="91440" y="411480"/>
                </a:lnTo>
                <a:lnTo>
                  <a:pt x="102869" y="411480"/>
                </a:lnTo>
                <a:lnTo>
                  <a:pt x="137160" y="411480"/>
                </a:lnTo>
                <a:lnTo>
                  <a:pt x="160019" y="411480"/>
                </a:lnTo>
                <a:lnTo>
                  <a:pt x="194310" y="411480"/>
                </a:lnTo>
                <a:lnTo>
                  <a:pt x="217169" y="422910"/>
                </a:lnTo>
                <a:lnTo>
                  <a:pt x="251460" y="422910"/>
                </a:lnTo>
                <a:lnTo>
                  <a:pt x="285750" y="422910"/>
                </a:lnTo>
                <a:lnTo>
                  <a:pt x="320040" y="422910"/>
                </a:lnTo>
                <a:lnTo>
                  <a:pt x="354330" y="422910"/>
                </a:lnTo>
                <a:lnTo>
                  <a:pt x="388619" y="422910"/>
                </a:lnTo>
                <a:lnTo>
                  <a:pt x="422910" y="422910"/>
                </a:lnTo>
                <a:lnTo>
                  <a:pt x="468630" y="422910"/>
                </a:lnTo>
                <a:lnTo>
                  <a:pt x="502919" y="422910"/>
                </a:lnTo>
                <a:lnTo>
                  <a:pt x="537210" y="422910"/>
                </a:lnTo>
                <a:lnTo>
                  <a:pt x="571500" y="422910"/>
                </a:lnTo>
                <a:lnTo>
                  <a:pt x="605790" y="422910"/>
                </a:lnTo>
                <a:lnTo>
                  <a:pt x="651510" y="411480"/>
                </a:lnTo>
                <a:lnTo>
                  <a:pt x="685800" y="422910"/>
                </a:lnTo>
                <a:lnTo>
                  <a:pt x="720090" y="411480"/>
                </a:lnTo>
                <a:lnTo>
                  <a:pt x="754380" y="422910"/>
                </a:lnTo>
                <a:lnTo>
                  <a:pt x="788669" y="422910"/>
                </a:lnTo>
                <a:lnTo>
                  <a:pt x="834390" y="422910"/>
                </a:lnTo>
                <a:lnTo>
                  <a:pt x="880110" y="422910"/>
                </a:lnTo>
                <a:lnTo>
                  <a:pt x="914400" y="422910"/>
                </a:lnTo>
                <a:lnTo>
                  <a:pt x="960119" y="422910"/>
                </a:lnTo>
                <a:lnTo>
                  <a:pt x="1005840" y="422910"/>
                </a:lnTo>
                <a:lnTo>
                  <a:pt x="1040130" y="422910"/>
                </a:lnTo>
                <a:lnTo>
                  <a:pt x="1074419" y="422910"/>
                </a:lnTo>
                <a:lnTo>
                  <a:pt x="1120140" y="422910"/>
                </a:lnTo>
                <a:lnTo>
                  <a:pt x="1165860" y="422910"/>
                </a:lnTo>
                <a:lnTo>
                  <a:pt x="1200150" y="422910"/>
                </a:lnTo>
                <a:lnTo>
                  <a:pt x="1245869" y="422910"/>
                </a:lnTo>
                <a:lnTo>
                  <a:pt x="1280160" y="422910"/>
                </a:lnTo>
                <a:lnTo>
                  <a:pt x="1325880" y="411480"/>
                </a:lnTo>
                <a:lnTo>
                  <a:pt x="1371600" y="411480"/>
                </a:lnTo>
                <a:lnTo>
                  <a:pt x="1417319" y="411480"/>
                </a:lnTo>
                <a:lnTo>
                  <a:pt x="1451610" y="411480"/>
                </a:lnTo>
                <a:lnTo>
                  <a:pt x="1485900" y="411480"/>
                </a:lnTo>
                <a:lnTo>
                  <a:pt x="1520190" y="400050"/>
                </a:lnTo>
                <a:lnTo>
                  <a:pt x="1565910" y="400050"/>
                </a:lnTo>
                <a:lnTo>
                  <a:pt x="1600200" y="388620"/>
                </a:lnTo>
                <a:lnTo>
                  <a:pt x="1634490" y="388620"/>
                </a:lnTo>
                <a:lnTo>
                  <a:pt x="1657350" y="377190"/>
                </a:lnTo>
                <a:lnTo>
                  <a:pt x="1691640" y="377190"/>
                </a:lnTo>
                <a:lnTo>
                  <a:pt x="1725930" y="365760"/>
                </a:lnTo>
                <a:lnTo>
                  <a:pt x="1760219" y="354330"/>
                </a:lnTo>
                <a:lnTo>
                  <a:pt x="1783080" y="354330"/>
                </a:lnTo>
                <a:lnTo>
                  <a:pt x="1805940" y="342900"/>
                </a:lnTo>
                <a:lnTo>
                  <a:pt x="1828800" y="331470"/>
                </a:lnTo>
                <a:lnTo>
                  <a:pt x="1851660" y="320040"/>
                </a:lnTo>
                <a:lnTo>
                  <a:pt x="1874519" y="308610"/>
                </a:lnTo>
                <a:lnTo>
                  <a:pt x="1885950" y="297180"/>
                </a:lnTo>
                <a:lnTo>
                  <a:pt x="1897380" y="285750"/>
                </a:lnTo>
                <a:lnTo>
                  <a:pt x="1920240" y="274320"/>
                </a:lnTo>
                <a:lnTo>
                  <a:pt x="1931669" y="262890"/>
                </a:lnTo>
                <a:lnTo>
                  <a:pt x="1943100" y="262890"/>
                </a:lnTo>
                <a:lnTo>
                  <a:pt x="1943100" y="251460"/>
                </a:lnTo>
                <a:lnTo>
                  <a:pt x="1943100" y="240030"/>
                </a:lnTo>
                <a:lnTo>
                  <a:pt x="1954530" y="228600"/>
                </a:lnTo>
                <a:lnTo>
                  <a:pt x="1943100" y="217170"/>
                </a:lnTo>
                <a:lnTo>
                  <a:pt x="1943100" y="205740"/>
                </a:lnTo>
                <a:lnTo>
                  <a:pt x="1931669" y="194310"/>
                </a:lnTo>
                <a:lnTo>
                  <a:pt x="1920240" y="182880"/>
                </a:lnTo>
                <a:lnTo>
                  <a:pt x="1908810" y="171450"/>
                </a:lnTo>
                <a:lnTo>
                  <a:pt x="1885950" y="160020"/>
                </a:lnTo>
                <a:lnTo>
                  <a:pt x="1863090" y="148590"/>
                </a:lnTo>
                <a:lnTo>
                  <a:pt x="1840230" y="125730"/>
                </a:lnTo>
                <a:lnTo>
                  <a:pt x="1805940" y="114300"/>
                </a:lnTo>
                <a:lnTo>
                  <a:pt x="1771650" y="102870"/>
                </a:lnTo>
                <a:lnTo>
                  <a:pt x="1737360" y="91440"/>
                </a:lnTo>
                <a:lnTo>
                  <a:pt x="1691640" y="80010"/>
                </a:lnTo>
                <a:lnTo>
                  <a:pt x="1645919" y="57150"/>
                </a:lnTo>
                <a:lnTo>
                  <a:pt x="1600200" y="45720"/>
                </a:lnTo>
                <a:lnTo>
                  <a:pt x="1554480" y="45720"/>
                </a:lnTo>
                <a:lnTo>
                  <a:pt x="1508760" y="34290"/>
                </a:lnTo>
                <a:lnTo>
                  <a:pt x="1463040" y="22860"/>
                </a:lnTo>
                <a:lnTo>
                  <a:pt x="1405890" y="22860"/>
                </a:lnTo>
                <a:lnTo>
                  <a:pt x="1360169" y="11430"/>
                </a:lnTo>
                <a:lnTo>
                  <a:pt x="1303019" y="11430"/>
                </a:lnTo>
                <a:lnTo>
                  <a:pt x="1245869" y="0"/>
                </a:lnTo>
                <a:lnTo>
                  <a:pt x="1188719" y="0"/>
                </a:lnTo>
                <a:lnTo>
                  <a:pt x="1131569" y="0"/>
                </a:lnTo>
                <a:lnTo>
                  <a:pt x="1074419" y="0"/>
                </a:lnTo>
                <a:lnTo>
                  <a:pt x="1017269" y="0"/>
                </a:lnTo>
                <a:lnTo>
                  <a:pt x="960119" y="0"/>
                </a:lnTo>
                <a:lnTo>
                  <a:pt x="902969" y="0"/>
                </a:lnTo>
                <a:lnTo>
                  <a:pt x="857250" y="0"/>
                </a:lnTo>
                <a:lnTo>
                  <a:pt x="800100" y="11430"/>
                </a:lnTo>
                <a:lnTo>
                  <a:pt x="754380" y="11430"/>
                </a:lnTo>
                <a:lnTo>
                  <a:pt x="708660" y="22860"/>
                </a:lnTo>
                <a:lnTo>
                  <a:pt x="651510" y="22860"/>
                </a:lnTo>
                <a:lnTo>
                  <a:pt x="605790" y="34290"/>
                </a:lnTo>
                <a:lnTo>
                  <a:pt x="560069" y="34290"/>
                </a:lnTo>
                <a:lnTo>
                  <a:pt x="525780" y="45720"/>
                </a:lnTo>
                <a:lnTo>
                  <a:pt x="480060" y="45720"/>
                </a:lnTo>
                <a:lnTo>
                  <a:pt x="445769" y="57150"/>
                </a:lnTo>
                <a:lnTo>
                  <a:pt x="411480" y="68580"/>
                </a:lnTo>
                <a:lnTo>
                  <a:pt x="377190" y="68580"/>
                </a:lnTo>
                <a:lnTo>
                  <a:pt x="354330" y="68580"/>
                </a:lnTo>
                <a:lnTo>
                  <a:pt x="320040" y="80010"/>
                </a:lnTo>
                <a:lnTo>
                  <a:pt x="297180" y="80010"/>
                </a:lnTo>
                <a:lnTo>
                  <a:pt x="274319" y="80010"/>
                </a:lnTo>
                <a:lnTo>
                  <a:pt x="251460" y="80010"/>
                </a:lnTo>
                <a:lnTo>
                  <a:pt x="217169" y="80010"/>
                </a:lnTo>
                <a:lnTo>
                  <a:pt x="205740" y="80010"/>
                </a:lnTo>
                <a:lnTo>
                  <a:pt x="194310" y="80010"/>
                </a:lnTo>
                <a:lnTo>
                  <a:pt x="171450" y="91440"/>
                </a:lnTo>
                <a:lnTo>
                  <a:pt x="160019" y="91440"/>
                </a:lnTo>
                <a:lnTo>
                  <a:pt x="137160" y="91440"/>
                </a:lnTo>
                <a:lnTo>
                  <a:pt x="125730" y="91440"/>
                </a:lnTo>
                <a:lnTo>
                  <a:pt x="114300" y="91440"/>
                </a:lnTo>
                <a:lnTo>
                  <a:pt x="102869" y="102870"/>
                </a:lnTo>
                <a:lnTo>
                  <a:pt x="102869" y="102870"/>
                </a:lnTo>
                <a:lnTo>
                  <a:pt x="91440" y="114300"/>
                </a:lnTo>
                <a:lnTo>
                  <a:pt x="80010" y="114300"/>
                </a:lnTo>
                <a:lnTo>
                  <a:pt x="80010" y="11430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82" name="Freeform 81"/>
          <p:cNvSpPr/>
          <p:nvPr/>
        </p:nvSpPr>
        <p:spPr>
          <a:xfrm>
            <a:off x="8732520" y="1965960"/>
            <a:ext cx="240030" cy="171451"/>
          </a:xfrm>
          <a:custGeom>
            <a:avLst/>
            <a:gdLst/>
            <a:ahLst/>
            <a:cxnLst/>
            <a:rect l="0" t="0" r="0" b="0"/>
            <a:pathLst>
              <a:path w="240030" h="171451">
                <a:moveTo>
                  <a:pt x="11430" y="0"/>
                </a:moveTo>
                <a:lnTo>
                  <a:pt x="11430" y="0"/>
                </a:lnTo>
                <a:lnTo>
                  <a:pt x="11430" y="0"/>
                </a:lnTo>
                <a:lnTo>
                  <a:pt x="11430" y="0"/>
                </a:lnTo>
                <a:lnTo>
                  <a:pt x="11430" y="11430"/>
                </a:lnTo>
                <a:lnTo>
                  <a:pt x="11430" y="22860"/>
                </a:lnTo>
                <a:lnTo>
                  <a:pt x="11430" y="34290"/>
                </a:lnTo>
                <a:lnTo>
                  <a:pt x="11430" y="57150"/>
                </a:lnTo>
                <a:lnTo>
                  <a:pt x="11430" y="80010"/>
                </a:lnTo>
                <a:lnTo>
                  <a:pt x="0" y="91440"/>
                </a:lnTo>
                <a:lnTo>
                  <a:pt x="11430" y="102870"/>
                </a:lnTo>
                <a:lnTo>
                  <a:pt x="11430" y="114300"/>
                </a:lnTo>
                <a:lnTo>
                  <a:pt x="11430" y="125730"/>
                </a:lnTo>
                <a:lnTo>
                  <a:pt x="22860" y="137160"/>
                </a:lnTo>
                <a:lnTo>
                  <a:pt x="34290" y="148590"/>
                </a:lnTo>
                <a:lnTo>
                  <a:pt x="45719" y="160020"/>
                </a:lnTo>
                <a:lnTo>
                  <a:pt x="80010" y="171450"/>
                </a:lnTo>
                <a:lnTo>
                  <a:pt x="102869" y="171450"/>
                </a:lnTo>
                <a:lnTo>
                  <a:pt x="137160" y="171450"/>
                </a:lnTo>
                <a:lnTo>
                  <a:pt x="160019" y="171450"/>
                </a:lnTo>
                <a:lnTo>
                  <a:pt x="182880" y="160020"/>
                </a:lnTo>
                <a:lnTo>
                  <a:pt x="205740" y="160020"/>
                </a:lnTo>
                <a:lnTo>
                  <a:pt x="228600" y="148590"/>
                </a:lnTo>
                <a:lnTo>
                  <a:pt x="240029" y="148590"/>
                </a:lnTo>
                <a:lnTo>
                  <a:pt x="240029" y="148590"/>
                </a:lnTo>
                <a:lnTo>
                  <a:pt x="240029" y="14859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83" name="Freeform 82"/>
          <p:cNvSpPr/>
          <p:nvPr/>
        </p:nvSpPr>
        <p:spPr>
          <a:xfrm>
            <a:off x="8732520" y="1908810"/>
            <a:ext cx="182881" cy="57151"/>
          </a:xfrm>
          <a:custGeom>
            <a:avLst/>
            <a:gdLst/>
            <a:ahLst/>
            <a:cxnLst/>
            <a:rect l="0" t="0" r="0" b="0"/>
            <a:pathLst>
              <a:path w="182881" h="57151">
                <a:moveTo>
                  <a:pt x="11430" y="57150"/>
                </a:moveTo>
                <a:lnTo>
                  <a:pt x="11430" y="57150"/>
                </a:lnTo>
                <a:lnTo>
                  <a:pt x="0" y="57150"/>
                </a:lnTo>
                <a:lnTo>
                  <a:pt x="0" y="57150"/>
                </a:lnTo>
                <a:lnTo>
                  <a:pt x="11430" y="45720"/>
                </a:lnTo>
                <a:lnTo>
                  <a:pt x="11430" y="45720"/>
                </a:lnTo>
                <a:lnTo>
                  <a:pt x="34290" y="34290"/>
                </a:lnTo>
                <a:lnTo>
                  <a:pt x="57150" y="34290"/>
                </a:lnTo>
                <a:lnTo>
                  <a:pt x="80010" y="22860"/>
                </a:lnTo>
                <a:lnTo>
                  <a:pt x="102869" y="22860"/>
                </a:lnTo>
                <a:lnTo>
                  <a:pt x="125730" y="11430"/>
                </a:lnTo>
                <a:lnTo>
                  <a:pt x="137160" y="11430"/>
                </a:lnTo>
                <a:lnTo>
                  <a:pt x="160019" y="11430"/>
                </a:lnTo>
                <a:lnTo>
                  <a:pt x="171450" y="0"/>
                </a:lnTo>
                <a:lnTo>
                  <a:pt x="182880" y="0"/>
                </a:lnTo>
                <a:lnTo>
                  <a:pt x="182880" y="0"/>
                </a:lnTo>
                <a:lnTo>
                  <a:pt x="182880" y="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84" name="Freeform 83"/>
          <p:cNvSpPr/>
          <p:nvPr/>
        </p:nvSpPr>
        <p:spPr>
          <a:xfrm>
            <a:off x="8755380" y="2000250"/>
            <a:ext cx="137160" cy="22861"/>
          </a:xfrm>
          <a:custGeom>
            <a:avLst/>
            <a:gdLst/>
            <a:ahLst/>
            <a:cxnLst/>
            <a:rect l="0" t="0" r="0" b="0"/>
            <a:pathLst>
              <a:path w="137160" h="22861">
                <a:moveTo>
                  <a:pt x="11430" y="22860"/>
                </a:moveTo>
                <a:lnTo>
                  <a:pt x="11430" y="22860"/>
                </a:lnTo>
                <a:lnTo>
                  <a:pt x="0" y="22860"/>
                </a:lnTo>
                <a:lnTo>
                  <a:pt x="0" y="22860"/>
                </a:lnTo>
                <a:lnTo>
                  <a:pt x="11430" y="22860"/>
                </a:lnTo>
                <a:lnTo>
                  <a:pt x="11430" y="22860"/>
                </a:lnTo>
                <a:lnTo>
                  <a:pt x="22859" y="22860"/>
                </a:lnTo>
                <a:lnTo>
                  <a:pt x="45720" y="22860"/>
                </a:lnTo>
                <a:lnTo>
                  <a:pt x="68580" y="11430"/>
                </a:lnTo>
                <a:lnTo>
                  <a:pt x="91440" y="11430"/>
                </a:lnTo>
                <a:lnTo>
                  <a:pt x="114300" y="11430"/>
                </a:lnTo>
                <a:lnTo>
                  <a:pt x="137159" y="0"/>
                </a:lnTo>
                <a:lnTo>
                  <a:pt x="137159" y="0"/>
                </a:lnTo>
                <a:lnTo>
                  <a:pt x="137159" y="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85" name="Freeform 84"/>
          <p:cNvSpPr/>
          <p:nvPr/>
        </p:nvSpPr>
        <p:spPr>
          <a:xfrm>
            <a:off x="7578089" y="1805940"/>
            <a:ext cx="194312" cy="34291"/>
          </a:xfrm>
          <a:custGeom>
            <a:avLst/>
            <a:gdLst/>
            <a:ahLst/>
            <a:cxnLst/>
            <a:rect l="0" t="0" r="0" b="0"/>
            <a:pathLst>
              <a:path w="194312" h="34291">
                <a:moveTo>
                  <a:pt x="0" y="34290"/>
                </a:moveTo>
                <a:lnTo>
                  <a:pt x="0" y="34290"/>
                </a:lnTo>
                <a:lnTo>
                  <a:pt x="0" y="34290"/>
                </a:lnTo>
                <a:lnTo>
                  <a:pt x="0" y="34290"/>
                </a:lnTo>
                <a:lnTo>
                  <a:pt x="0" y="34290"/>
                </a:lnTo>
                <a:lnTo>
                  <a:pt x="0" y="22860"/>
                </a:lnTo>
                <a:lnTo>
                  <a:pt x="11431" y="22860"/>
                </a:lnTo>
                <a:lnTo>
                  <a:pt x="11431" y="22860"/>
                </a:lnTo>
                <a:lnTo>
                  <a:pt x="11431" y="22860"/>
                </a:lnTo>
                <a:lnTo>
                  <a:pt x="11431" y="11430"/>
                </a:lnTo>
                <a:lnTo>
                  <a:pt x="11431" y="11430"/>
                </a:lnTo>
                <a:lnTo>
                  <a:pt x="11431" y="11430"/>
                </a:lnTo>
                <a:lnTo>
                  <a:pt x="11431" y="11430"/>
                </a:lnTo>
                <a:lnTo>
                  <a:pt x="22861" y="11430"/>
                </a:lnTo>
                <a:lnTo>
                  <a:pt x="22861" y="11430"/>
                </a:lnTo>
                <a:lnTo>
                  <a:pt x="22861" y="11430"/>
                </a:lnTo>
                <a:lnTo>
                  <a:pt x="22861" y="11430"/>
                </a:lnTo>
                <a:lnTo>
                  <a:pt x="22861" y="11430"/>
                </a:lnTo>
                <a:lnTo>
                  <a:pt x="22861" y="11430"/>
                </a:lnTo>
                <a:lnTo>
                  <a:pt x="22861" y="11430"/>
                </a:lnTo>
                <a:lnTo>
                  <a:pt x="22861" y="11430"/>
                </a:lnTo>
                <a:lnTo>
                  <a:pt x="22861" y="11430"/>
                </a:lnTo>
                <a:lnTo>
                  <a:pt x="34291" y="11430"/>
                </a:lnTo>
                <a:lnTo>
                  <a:pt x="45721" y="0"/>
                </a:lnTo>
                <a:lnTo>
                  <a:pt x="57150" y="0"/>
                </a:lnTo>
                <a:lnTo>
                  <a:pt x="68581" y="0"/>
                </a:lnTo>
                <a:lnTo>
                  <a:pt x="91441" y="0"/>
                </a:lnTo>
                <a:lnTo>
                  <a:pt x="114300" y="0"/>
                </a:lnTo>
                <a:lnTo>
                  <a:pt x="137161" y="0"/>
                </a:lnTo>
                <a:lnTo>
                  <a:pt x="160021" y="0"/>
                </a:lnTo>
                <a:lnTo>
                  <a:pt x="182881" y="0"/>
                </a:lnTo>
                <a:lnTo>
                  <a:pt x="194311" y="0"/>
                </a:lnTo>
                <a:lnTo>
                  <a:pt x="194311" y="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86" name="Freeform 85"/>
          <p:cNvSpPr/>
          <p:nvPr/>
        </p:nvSpPr>
        <p:spPr>
          <a:xfrm>
            <a:off x="11430" y="2080260"/>
            <a:ext cx="171451" cy="34291"/>
          </a:xfrm>
          <a:custGeom>
            <a:avLst/>
            <a:gdLst/>
            <a:ahLst/>
            <a:cxnLst/>
            <a:rect l="0" t="0" r="0" b="0"/>
            <a:pathLst>
              <a:path w="171451" h="34291">
                <a:moveTo>
                  <a:pt x="11430" y="0"/>
                </a:moveTo>
                <a:lnTo>
                  <a:pt x="11430" y="0"/>
                </a:lnTo>
                <a:lnTo>
                  <a:pt x="11430" y="0"/>
                </a:lnTo>
                <a:lnTo>
                  <a:pt x="11430" y="0"/>
                </a:lnTo>
                <a:lnTo>
                  <a:pt x="0" y="0"/>
                </a:lnTo>
                <a:lnTo>
                  <a:pt x="0" y="0"/>
                </a:lnTo>
                <a:lnTo>
                  <a:pt x="0" y="0"/>
                </a:lnTo>
                <a:lnTo>
                  <a:pt x="0" y="0"/>
                </a:lnTo>
                <a:lnTo>
                  <a:pt x="0" y="11430"/>
                </a:lnTo>
                <a:lnTo>
                  <a:pt x="0" y="11430"/>
                </a:lnTo>
                <a:lnTo>
                  <a:pt x="11430" y="11430"/>
                </a:lnTo>
                <a:lnTo>
                  <a:pt x="11430" y="11430"/>
                </a:lnTo>
                <a:lnTo>
                  <a:pt x="22860" y="22860"/>
                </a:lnTo>
                <a:lnTo>
                  <a:pt x="22860" y="22860"/>
                </a:lnTo>
                <a:lnTo>
                  <a:pt x="34290" y="22860"/>
                </a:lnTo>
                <a:lnTo>
                  <a:pt x="57150" y="22860"/>
                </a:lnTo>
                <a:lnTo>
                  <a:pt x="68580" y="34290"/>
                </a:lnTo>
                <a:lnTo>
                  <a:pt x="91440" y="34290"/>
                </a:lnTo>
                <a:lnTo>
                  <a:pt x="125730" y="34290"/>
                </a:lnTo>
                <a:lnTo>
                  <a:pt x="148590" y="34290"/>
                </a:lnTo>
                <a:lnTo>
                  <a:pt x="171450" y="34290"/>
                </a:lnTo>
                <a:lnTo>
                  <a:pt x="171450" y="3429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87" name="Freeform 86"/>
          <p:cNvSpPr/>
          <p:nvPr/>
        </p:nvSpPr>
        <p:spPr>
          <a:xfrm>
            <a:off x="1657350" y="2068830"/>
            <a:ext cx="262891" cy="22861"/>
          </a:xfrm>
          <a:custGeom>
            <a:avLst/>
            <a:gdLst/>
            <a:ahLst/>
            <a:cxnLst/>
            <a:rect l="0" t="0" r="0" b="0"/>
            <a:pathLst>
              <a:path w="262891" h="22861">
                <a:moveTo>
                  <a:pt x="0" y="22860"/>
                </a:moveTo>
                <a:lnTo>
                  <a:pt x="0" y="22860"/>
                </a:lnTo>
                <a:lnTo>
                  <a:pt x="0" y="22860"/>
                </a:lnTo>
                <a:lnTo>
                  <a:pt x="0" y="22860"/>
                </a:lnTo>
                <a:lnTo>
                  <a:pt x="0" y="22860"/>
                </a:lnTo>
                <a:lnTo>
                  <a:pt x="0" y="22860"/>
                </a:lnTo>
                <a:lnTo>
                  <a:pt x="0" y="22860"/>
                </a:lnTo>
                <a:lnTo>
                  <a:pt x="0" y="22860"/>
                </a:lnTo>
                <a:lnTo>
                  <a:pt x="0" y="22860"/>
                </a:lnTo>
                <a:lnTo>
                  <a:pt x="0" y="22860"/>
                </a:lnTo>
                <a:lnTo>
                  <a:pt x="0" y="22860"/>
                </a:lnTo>
                <a:lnTo>
                  <a:pt x="0" y="22860"/>
                </a:lnTo>
                <a:lnTo>
                  <a:pt x="0" y="22860"/>
                </a:lnTo>
                <a:lnTo>
                  <a:pt x="0" y="22860"/>
                </a:lnTo>
                <a:lnTo>
                  <a:pt x="0" y="22860"/>
                </a:lnTo>
                <a:lnTo>
                  <a:pt x="0" y="22860"/>
                </a:lnTo>
                <a:lnTo>
                  <a:pt x="0" y="22860"/>
                </a:lnTo>
                <a:lnTo>
                  <a:pt x="0" y="22860"/>
                </a:lnTo>
                <a:lnTo>
                  <a:pt x="0" y="22860"/>
                </a:lnTo>
                <a:lnTo>
                  <a:pt x="0" y="22860"/>
                </a:lnTo>
                <a:lnTo>
                  <a:pt x="0" y="22860"/>
                </a:lnTo>
                <a:lnTo>
                  <a:pt x="0" y="22860"/>
                </a:lnTo>
                <a:lnTo>
                  <a:pt x="0" y="22860"/>
                </a:lnTo>
                <a:lnTo>
                  <a:pt x="0" y="22860"/>
                </a:lnTo>
                <a:lnTo>
                  <a:pt x="0" y="22860"/>
                </a:lnTo>
                <a:lnTo>
                  <a:pt x="0" y="22860"/>
                </a:lnTo>
                <a:lnTo>
                  <a:pt x="0" y="22860"/>
                </a:lnTo>
                <a:lnTo>
                  <a:pt x="11430" y="22860"/>
                </a:lnTo>
                <a:lnTo>
                  <a:pt x="11430" y="11430"/>
                </a:lnTo>
                <a:lnTo>
                  <a:pt x="22860" y="11430"/>
                </a:lnTo>
                <a:lnTo>
                  <a:pt x="34290" y="11430"/>
                </a:lnTo>
                <a:lnTo>
                  <a:pt x="45720" y="0"/>
                </a:lnTo>
                <a:lnTo>
                  <a:pt x="68580" y="0"/>
                </a:lnTo>
                <a:lnTo>
                  <a:pt x="91440" y="0"/>
                </a:lnTo>
                <a:lnTo>
                  <a:pt x="125730" y="0"/>
                </a:lnTo>
                <a:lnTo>
                  <a:pt x="160020" y="0"/>
                </a:lnTo>
                <a:lnTo>
                  <a:pt x="205740" y="11430"/>
                </a:lnTo>
                <a:lnTo>
                  <a:pt x="240030" y="11430"/>
                </a:lnTo>
                <a:lnTo>
                  <a:pt x="262890" y="11430"/>
                </a:lnTo>
                <a:lnTo>
                  <a:pt x="262890" y="1143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88" name="Freeform 87"/>
          <p:cNvSpPr/>
          <p:nvPr/>
        </p:nvSpPr>
        <p:spPr>
          <a:xfrm>
            <a:off x="7783830" y="1485900"/>
            <a:ext cx="628651" cy="171451"/>
          </a:xfrm>
          <a:custGeom>
            <a:avLst/>
            <a:gdLst/>
            <a:ahLst/>
            <a:cxnLst/>
            <a:rect l="0" t="0" r="0" b="0"/>
            <a:pathLst>
              <a:path w="628651" h="171451">
                <a:moveTo>
                  <a:pt x="11430" y="160020"/>
                </a:moveTo>
                <a:lnTo>
                  <a:pt x="0" y="160020"/>
                </a:lnTo>
                <a:lnTo>
                  <a:pt x="0" y="160020"/>
                </a:lnTo>
                <a:lnTo>
                  <a:pt x="0" y="160020"/>
                </a:lnTo>
                <a:lnTo>
                  <a:pt x="0" y="160020"/>
                </a:lnTo>
                <a:lnTo>
                  <a:pt x="0" y="160020"/>
                </a:lnTo>
                <a:lnTo>
                  <a:pt x="0" y="160020"/>
                </a:lnTo>
                <a:lnTo>
                  <a:pt x="0" y="160020"/>
                </a:lnTo>
                <a:lnTo>
                  <a:pt x="11430" y="160020"/>
                </a:lnTo>
                <a:lnTo>
                  <a:pt x="11430" y="160020"/>
                </a:lnTo>
                <a:lnTo>
                  <a:pt x="11430" y="160020"/>
                </a:lnTo>
                <a:lnTo>
                  <a:pt x="22859" y="160020"/>
                </a:lnTo>
                <a:lnTo>
                  <a:pt x="22859" y="171450"/>
                </a:lnTo>
                <a:lnTo>
                  <a:pt x="34290" y="171450"/>
                </a:lnTo>
                <a:lnTo>
                  <a:pt x="34290" y="171450"/>
                </a:lnTo>
                <a:lnTo>
                  <a:pt x="45720" y="171450"/>
                </a:lnTo>
                <a:lnTo>
                  <a:pt x="45720" y="171450"/>
                </a:lnTo>
                <a:lnTo>
                  <a:pt x="57150" y="171450"/>
                </a:lnTo>
                <a:lnTo>
                  <a:pt x="68580" y="171450"/>
                </a:lnTo>
                <a:lnTo>
                  <a:pt x="80009" y="160020"/>
                </a:lnTo>
                <a:lnTo>
                  <a:pt x="91440" y="160020"/>
                </a:lnTo>
                <a:lnTo>
                  <a:pt x="114300" y="160020"/>
                </a:lnTo>
                <a:lnTo>
                  <a:pt x="125730" y="148590"/>
                </a:lnTo>
                <a:lnTo>
                  <a:pt x="137159" y="148590"/>
                </a:lnTo>
                <a:lnTo>
                  <a:pt x="148590" y="137160"/>
                </a:lnTo>
                <a:lnTo>
                  <a:pt x="171450" y="137160"/>
                </a:lnTo>
                <a:lnTo>
                  <a:pt x="182880" y="125730"/>
                </a:lnTo>
                <a:lnTo>
                  <a:pt x="205740" y="125730"/>
                </a:lnTo>
                <a:lnTo>
                  <a:pt x="217170" y="125730"/>
                </a:lnTo>
                <a:lnTo>
                  <a:pt x="240030" y="114300"/>
                </a:lnTo>
                <a:lnTo>
                  <a:pt x="262890" y="114300"/>
                </a:lnTo>
                <a:lnTo>
                  <a:pt x="274320" y="102870"/>
                </a:lnTo>
                <a:lnTo>
                  <a:pt x="297180" y="102870"/>
                </a:lnTo>
                <a:lnTo>
                  <a:pt x="308609" y="102870"/>
                </a:lnTo>
                <a:lnTo>
                  <a:pt x="331470" y="91440"/>
                </a:lnTo>
                <a:lnTo>
                  <a:pt x="354330" y="91440"/>
                </a:lnTo>
                <a:lnTo>
                  <a:pt x="365759" y="91440"/>
                </a:lnTo>
                <a:lnTo>
                  <a:pt x="388620" y="80010"/>
                </a:lnTo>
                <a:lnTo>
                  <a:pt x="411480" y="80010"/>
                </a:lnTo>
                <a:lnTo>
                  <a:pt x="434340" y="68580"/>
                </a:lnTo>
                <a:lnTo>
                  <a:pt x="457200" y="68580"/>
                </a:lnTo>
                <a:lnTo>
                  <a:pt x="480059" y="57150"/>
                </a:lnTo>
                <a:lnTo>
                  <a:pt x="491490" y="57150"/>
                </a:lnTo>
                <a:lnTo>
                  <a:pt x="514350" y="45720"/>
                </a:lnTo>
                <a:lnTo>
                  <a:pt x="525780" y="34290"/>
                </a:lnTo>
                <a:lnTo>
                  <a:pt x="537209" y="34290"/>
                </a:lnTo>
                <a:lnTo>
                  <a:pt x="548640" y="22860"/>
                </a:lnTo>
                <a:lnTo>
                  <a:pt x="571500" y="22860"/>
                </a:lnTo>
                <a:lnTo>
                  <a:pt x="582930" y="22860"/>
                </a:lnTo>
                <a:lnTo>
                  <a:pt x="594359" y="11430"/>
                </a:lnTo>
                <a:lnTo>
                  <a:pt x="594359" y="11430"/>
                </a:lnTo>
                <a:lnTo>
                  <a:pt x="605790" y="11430"/>
                </a:lnTo>
                <a:lnTo>
                  <a:pt x="617220" y="11430"/>
                </a:lnTo>
                <a:lnTo>
                  <a:pt x="628650" y="11430"/>
                </a:lnTo>
                <a:lnTo>
                  <a:pt x="628650" y="11430"/>
                </a:lnTo>
                <a:lnTo>
                  <a:pt x="628650" y="0"/>
                </a:lnTo>
                <a:lnTo>
                  <a:pt x="628650" y="11430"/>
                </a:lnTo>
                <a:lnTo>
                  <a:pt x="628650" y="0"/>
                </a:lnTo>
                <a:lnTo>
                  <a:pt x="628650" y="11430"/>
                </a:lnTo>
                <a:lnTo>
                  <a:pt x="628650" y="11430"/>
                </a:lnTo>
                <a:lnTo>
                  <a:pt x="628650" y="11430"/>
                </a:lnTo>
                <a:lnTo>
                  <a:pt x="628650" y="11430"/>
                </a:lnTo>
                <a:lnTo>
                  <a:pt x="628650" y="0"/>
                </a:lnTo>
                <a:lnTo>
                  <a:pt x="628650" y="0"/>
                </a:lnTo>
                <a:lnTo>
                  <a:pt x="628650" y="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89" name="Freeform 88"/>
          <p:cNvSpPr/>
          <p:nvPr/>
        </p:nvSpPr>
        <p:spPr>
          <a:xfrm>
            <a:off x="8435339" y="1383030"/>
            <a:ext cx="171451" cy="228601"/>
          </a:xfrm>
          <a:custGeom>
            <a:avLst/>
            <a:gdLst/>
            <a:ahLst/>
            <a:cxnLst/>
            <a:rect l="0" t="0" r="0" b="0"/>
            <a:pathLst>
              <a:path w="171451" h="228601">
                <a:moveTo>
                  <a:pt x="11431" y="228600"/>
                </a:moveTo>
                <a:lnTo>
                  <a:pt x="11431" y="228600"/>
                </a:lnTo>
                <a:lnTo>
                  <a:pt x="0" y="228600"/>
                </a:lnTo>
                <a:lnTo>
                  <a:pt x="0" y="228600"/>
                </a:lnTo>
                <a:lnTo>
                  <a:pt x="0" y="228600"/>
                </a:lnTo>
                <a:lnTo>
                  <a:pt x="0" y="228600"/>
                </a:lnTo>
                <a:lnTo>
                  <a:pt x="0" y="217170"/>
                </a:lnTo>
                <a:lnTo>
                  <a:pt x="0" y="205740"/>
                </a:lnTo>
                <a:lnTo>
                  <a:pt x="0" y="182880"/>
                </a:lnTo>
                <a:lnTo>
                  <a:pt x="0" y="171450"/>
                </a:lnTo>
                <a:lnTo>
                  <a:pt x="0" y="148590"/>
                </a:lnTo>
                <a:lnTo>
                  <a:pt x="11431" y="114300"/>
                </a:lnTo>
                <a:lnTo>
                  <a:pt x="11431" y="91440"/>
                </a:lnTo>
                <a:lnTo>
                  <a:pt x="22861" y="68580"/>
                </a:lnTo>
                <a:lnTo>
                  <a:pt x="34291" y="45720"/>
                </a:lnTo>
                <a:lnTo>
                  <a:pt x="45721" y="22860"/>
                </a:lnTo>
                <a:lnTo>
                  <a:pt x="57150" y="11430"/>
                </a:lnTo>
                <a:lnTo>
                  <a:pt x="68581" y="11430"/>
                </a:lnTo>
                <a:lnTo>
                  <a:pt x="68581" y="0"/>
                </a:lnTo>
                <a:lnTo>
                  <a:pt x="80011" y="0"/>
                </a:lnTo>
                <a:lnTo>
                  <a:pt x="91441" y="11430"/>
                </a:lnTo>
                <a:lnTo>
                  <a:pt x="91441" y="11430"/>
                </a:lnTo>
                <a:lnTo>
                  <a:pt x="102871" y="22860"/>
                </a:lnTo>
                <a:lnTo>
                  <a:pt x="114300" y="45720"/>
                </a:lnTo>
                <a:lnTo>
                  <a:pt x="114300" y="68580"/>
                </a:lnTo>
                <a:lnTo>
                  <a:pt x="125731" y="91440"/>
                </a:lnTo>
                <a:lnTo>
                  <a:pt x="137161" y="114300"/>
                </a:lnTo>
                <a:lnTo>
                  <a:pt x="148591" y="137160"/>
                </a:lnTo>
                <a:lnTo>
                  <a:pt x="160021" y="148590"/>
                </a:lnTo>
                <a:lnTo>
                  <a:pt x="160021" y="160020"/>
                </a:lnTo>
                <a:lnTo>
                  <a:pt x="160021" y="160020"/>
                </a:lnTo>
                <a:lnTo>
                  <a:pt x="160021" y="171450"/>
                </a:lnTo>
                <a:lnTo>
                  <a:pt x="160021" y="171450"/>
                </a:lnTo>
                <a:lnTo>
                  <a:pt x="171450" y="171450"/>
                </a:lnTo>
                <a:lnTo>
                  <a:pt x="171450" y="17145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90" name="Freeform 89"/>
          <p:cNvSpPr/>
          <p:nvPr/>
        </p:nvSpPr>
        <p:spPr>
          <a:xfrm>
            <a:off x="8469630" y="1463040"/>
            <a:ext cx="57151" cy="34291"/>
          </a:xfrm>
          <a:custGeom>
            <a:avLst/>
            <a:gdLst/>
            <a:ahLst/>
            <a:cxnLst/>
            <a:rect l="0" t="0" r="0" b="0"/>
            <a:pathLst>
              <a:path w="57151" h="34291">
                <a:moveTo>
                  <a:pt x="0" y="34290"/>
                </a:moveTo>
                <a:lnTo>
                  <a:pt x="0" y="34290"/>
                </a:lnTo>
                <a:lnTo>
                  <a:pt x="0" y="34290"/>
                </a:lnTo>
                <a:lnTo>
                  <a:pt x="0" y="34290"/>
                </a:lnTo>
                <a:lnTo>
                  <a:pt x="0" y="22860"/>
                </a:lnTo>
                <a:lnTo>
                  <a:pt x="22859" y="22860"/>
                </a:lnTo>
                <a:lnTo>
                  <a:pt x="34290" y="11430"/>
                </a:lnTo>
                <a:lnTo>
                  <a:pt x="45720" y="11430"/>
                </a:lnTo>
                <a:lnTo>
                  <a:pt x="57150" y="0"/>
                </a:lnTo>
                <a:lnTo>
                  <a:pt x="57150" y="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91" name="Freeform 90"/>
          <p:cNvSpPr/>
          <p:nvPr/>
        </p:nvSpPr>
        <p:spPr>
          <a:xfrm>
            <a:off x="8595360" y="1337310"/>
            <a:ext cx="45721" cy="171451"/>
          </a:xfrm>
          <a:custGeom>
            <a:avLst/>
            <a:gdLst/>
            <a:ahLst/>
            <a:cxnLst/>
            <a:rect l="0" t="0" r="0" b="0"/>
            <a:pathLst>
              <a:path w="45721" h="171451">
                <a:moveTo>
                  <a:pt x="11429" y="0"/>
                </a:moveTo>
                <a:lnTo>
                  <a:pt x="11429" y="0"/>
                </a:lnTo>
                <a:lnTo>
                  <a:pt x="0" y="11430"/>
                </a:lnTo>
                <a:lnTo>
                  <a:pt x="11429" y="22860"/>
                </a:lnTo>
                <a:lnTo>
                  <a:pt x="11429" y="34290"/>
                </a:lnTo>
                <a:lnTo>
                  <a:pt x="11429" y="57150"/>
                </a:lnTo>
                <a:lnTo>
                  <a:pt x="11429" y="80010"/>
                </a:lnTo>
                <a:lnTo>
                  <a:pt x="11429" y="102870"/>
                </a:lnTo>
                <a:lnTo>
                  <a:pt x="11429" y="125730"/>
                </a:lnTo>
                <a:lnTo>
                  <a:pt x="22860" y="137160"/>
                </a:lnTo>
                <a:lnTo>
                  <a:pt x="22860" y="148590"/>
                </a:lnTo>
                <a:lnTo>
                  <a:pt x="34290" y="160020"/>
                </a:lnTo>
                <a:lnTo>
                  <a:pt x="34290" y="171450"/>
                </a:lnTo>
                <a:lnTo>
                  <a:pt x="34290" y="171450"/>
                </a:lnTo>
                <a:lnTo>
                  <a:pt x="34290" y="171450"/>
                </a:lnTo>
                <a:lnTo>
                  <a:pt x="45720" y="160020"/>
                </a:lnTo>
                <a:lnTo>
                  <a:pt x="45720" y="160020"/>
                </a:lnTo>
                <a:lnTo>
                  <a:pt x="45720" y="16002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92" name="Freeform 91"/>
          <p:cNvSpPr/>
          <p:nvPr/>
        </p:nvSpPr>
        <p:spPr>
          <a:xfrm>
            <a:off x="8629650" y="1303020"/>
            <a:ext cx="57151" cy="182881"/>
          </a:xfrm>
          <a:custGeom>
            <a:avLst/>
            <a:gdLst/>
            <a:ahLst/>
            <a:cxnLst/>
            <a:rect l="0" t="0" r="0" b="0"/>
            <a:pathLst>
              <a:path w="57151" h="182881">
                <a:moveTo>
                  <a:pt x="0" y="0"/>
                </a:moveTo>
                <a:lnTo>
                  <a:pt x="0" y="0"/>
                </a:lnTo>
                <a:lnTo>
                  <a:pt x="0" y="0"/>
                </a:lnTo>
                <a:lnTo>
                  <a:pt x="0" y="11430"/>
                </a:lnTo>
                <a:lnTo>
                  <a:pt x="0" y="22860"/>
                </a:lnTo>
                <a:lnTo>
                  <a:pt x="0" y="34290"/>
                </a:lnTo>
                <a:lnTo>
                  <a:pt x="11430" y="57150"/>
                </a:lnTo>
                <a:lnTo>
                  <a:pt x="11430" y="80010"/>
                </a:lnTo>
                <a:lnTo>
                  <a:pt x="22860" y="102870"/>
                </a:lnTo>
                <a:lnTo>
                  <a:pt x="22860" y="114300"/>
                </a:lnTo>
                <a:lnTo>
                  <a:pt x="34289" y="137160"/>
                </a:lnTo>
                <a:lnTo>
                  <a:pt x="34289" y="148590"/>
                </a:lnTo>
                <a:lnTo>
                  <a:pt x="45720" y="160020"/>
                </a:lnTo>
                <a:lnTo>
                  <a:pt x="45720" y="171450"/>
                </a:lnTo>
                <a:lnTo>
                  <a:pt x="57150" y="171450"/>
                </a:lnTo>
                <a:lnTo>
                  <a:pt x="45720" y="182880"/>
                </a:lnTo>
                <a:lnTo>
                  <a:pt x="45720" y="182880"/>
                </a:lnTo>
                <a:lnTo>
                  <a:pt x="45720" y="182880"/>
                </a:lnTo>
                <a:lnTo>
                  <a:pt x="45720" y="18288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93" name="Freeform 92"/>
          <p:cNvSpPr/>
          <p:nvPr/>
        </p:nvSpPr>
        <p:spPr>
          <a:xfrm>
            <a:off x="8686800" y="1348740"/>
            <a:ext cx="34290" cy="102871"/>
          </a:xfrm>
          <a:custGeom>
            <a:avLst/>
            <a:gdLst/>
            <a:ahLst/>
            <a:cxnLst/>
            <a:rect l="0" t="0" r="0" b="0"/>
            <a:pathLst>
              <a:path w="34290" h="102871">
                <a:moveTo>
                  <a:pt x="0" y="0"/>
                </a:moveTo>
                <a:lnTo>
                  <a:pt x="0" y="0"/>
                </a:lnTo>
                <a:lnTo>
                  <a:pt x="0" y="11430"/>
                </a:lnTo>
                <a:lnTo>
                  <a:pt x="0" y="11430"/>
                </a:lnTo>
                <a:lnTo>
                  <a:pt x="0" y="22860"/>
                </a:lnTo>
                <a:lnTo>
                  <a:pt x="0" y="45720"/>
                </a:lnTo>
                <a:lnTo>
                  <a:pt x="11430" y="57150"/>
                </a:lnTo>
                <a:lnTo>
                  <a:pt x="11430" y="68580"/>
                </a:lnTo>
                <a:lnTo>
                  <a:pt x="22860" y="80010"/>
                </a:lnTo>
                <a:lnTo>
                  <a:pt x="22860" y="91440"/>
                </a:lnTo>
                <a:lnTo>
                  <a:pt x="34289" y="102870"/>
                </a:lnTo>
                <a:lnTo>
                  <a:pt x="34289" y="102870"/>
                </a:lnTo>
                <a:lnTo>
                  <a:pt x="34289" y="102870"/>
                </a:lnTo>
                <a:lnTo>
                  <a:pt x="34289" y="10287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94" name="Freeform 93"/>
          <p:cNvSpPr/>
          <p:nvPr/>
        </p:nvSpPr>
        <p:spPr>
          <a:xfrm>
            <a:off x="8732520" y="1314450"/>
            <a:ext cx="45720" cy="137161"/>
          </a:xfrm>
          <a:custGeom>
            <a:avLst/>
            <a:gdLst/>
            <a:ahLst/>
            <a:cxnLst/>
            <a:rect l="0" t="0" r="0" b="0"/>
            <a:pathLst>
              <a:path w="45720" h="137161">
                <a:moveTo>
                  <a:pt x="0" y="11430"/>
                </a:moveTo>
                <a:lnTo>
                  <a:pt x="0" y="0"/>
                </a:lnTo>
                <a:lnTo>
                  <a:pt x="0" y="11430"/>
                </a:lnTo>
                <a:lnTo>
                  <a:pt x="0" y="11430"/>
                </a:lnTo>
                <a:lnTo>
                  <a:pt x="0" y="11430"/>
                </a:lnTo>
                <a:lnTo>
                  <a:pt x="0" y="22860"/>
                </a:lnTo>
                <a:lnTo>
                  <a:pt x="0" y="34290"/>
                </a:lnTo>
                <a:lnTo>
                  <a:pt x="0" y="45720"/>
                </a:lnTo>
                <a:lnTo>
                  <a:pt x="11430" y="68580"/>
                </a:lnTo>
                <a:lnTo>
                  <a:pt x="11430" y="91440"/>
                </a:lnTo>
                <a:lnTo>
                  <a:pt x="11430" y="102870"/>
                </a:lnTo>
                <a:lnTo>
                  <a:pt x="22860" y="114300"/>
                </a:lnTo>
                <a:lnTo>
                  <a:pt x="22860" y="125730"/>
                </a:lnTo>
                <a:lnTo>
                  <a:pt x="34290" y="125730"/>
                </a:lnTo>
                <a:lnTo>
                  <a:pt x="34290" y="137160"/>
                </a:lnTo>
                <a:lnTo>
                  <a:pt x="34290" y="137160"/>
                </a:lnTo>
                <a:lnTo>
                  <a:pt x="34290" y="137160"/>
                </a:lnTo>
                <a:lnTo>
                  <a:pt x="45719" y="137160"/>
                </a:lnTo>
                <a:lnTo>
                  <a:pt x="45719" y="137160"/>
                </a:lnTo>
                <a:lnTo>
                  <a:pt x="45719" y="137160"/>
                </a:lnTo>
                <a:lnTo>
                  <a:pt x="45719" y="137160"/>
                </a:lnTo>
                <a:lnTo>
                  <a:pt x="45719" y="13716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95" name="Freeform 94"/>
          <p:cNvSpPr/>
          <p:nvPr/>
        </p:nvSpPr>
        <p:spPr>
          <a:xfrm>
            <a:off x="8743950" y="1348740"/>
            <a:ext cx="34290" cy="11431"/>
          </a:xfrm>
          <a:custGeom>
            <a:avLst/>
            <a:gdLst/>
            <a:ahLst/>
            <a:cxnLst/>
            <a:rect l="0" t="0" r="0" b="0"/>
            <a:pathLst>
              <a:path w="34290" h="11431">
                <a:moveTo>
                  <a:pt x="0" y="11430"/>
                </a:moveTo>
                <a:lnTo>
                  <a:pt x="0" y="11430"/>
                </a:lnTo>
                <a:lnTo>
                  <a:pt x="0" y="11430"/>
                </a:lnTo>
                <a:lnTo>
                  <a:pt x="0" y="11430"/>
                </a:lnTo>
                <a:lnTo>
                  <a:pt x="0" y="11430"/>
                </a:lnTo>
                <a:lnTo>
                  <a:pt x="11430" y="11430"/>
                </a:lnTo>
                <a:lnTo>
                  <a:pt x="22860" y="0"/>
                </a:lnTo>
                <a:lnTo>
                  <a:pt x="22860" y="0"/>
                </a:lnTo>
                <a:lnTo>
                  <a:pt x="34289" y="0"/>
                </a:lnTo>
                <a:lnTo>
                  <a:pt x="34289" y="0"/>
                </a:lnTo>
                <a:lnTo>
                  <a:pt x="34289" y="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96" name="Freeform 95"/>
          <p:cNvSpPr/>
          <p:nvPr/>
        </p:nvSpPr>
        <p:spPr>
          <a:xfrm>
            <a:off x="8709660" y="1280160"/>
            <a:ext cx="1" cy="1"/>
          </a:xfrm>
          <a:custGeom>
            <a:avLst/>
            <a:gdLst/>
            <a:ahLst/>
            <a:cxnLst/>
            <a:rect l="0" t="0" r="0" b="0"/>
            <a:pathLst>
              <a:path w="1" h="1">
                <a:moveTo>
                  <a:pt x="0" y="0"/>
                </a:moveTo>
                <a:lnTo>
                  <a:pt x="0" y="0"/>
                </a:lnTo>
                <a:lnTo>
                  <a:pt x="0" y="0"/>
                </a:lnTo>
                <a:lnTo>
                  <a:pt x="0" y="0"/>
                </a:lnTo>
                <a:close/>
              </a:path>
            </a:pathLst>
          </a:custGeom>
          <a:noFill/>
          <a:ln w="38100" cap="flat" cmpd="sng" algn="ctr">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7" name="Freeform 96"/>
          <p:cNvSpPr/>
          <p:nvPr/>
        </p:nvSpPr>
        <p:spPr>
          <a:xfrm>
            <a:off x="8812530" y="1371600"/>
            <a:ext cx="22860" cy="34291"/>
          </a:xfrm>
          <a:custGeom>
            <a:avLst/>
            <a:gdLst/>
            <a:ahLst/>
            <a:cxnLst/>
            <a:rect l="0" t="0" r="0" b="0"/>
            <a:pathLst>
              <a:path w="22860" h="34291">
                <a:moveTo>
                  <a:pt x="0" y="34290"/>
                </a:moveTo>
                <a:lnTo>
                  <a:pt x="0" y="34290"/>
                </a:lnTo>
                <a:lnTo>
                  <a:pt x="0" y="34290"/>
                </a:lnTo>
                <a:lnTo>
                  <a:pt x="0" y="34290"/>
                </a:lnTo>
                <a:lnTo>
                  <a:pt x="11430" y="34290"/>
                </a:lnTo>
                <a:lnTo>
                  <a:pt x="11430" y="22860"/>
                </a:lnTo>
                <a:lnTo>
                  <a:pt x="22859" y="11430"/>
                </a:lnTo>
                <a:lnTo>
                  <a:pt x="22859" y="11430"/>
                </a:lnTo>
                <a:lnTo>
                  <a:pt x="22859" y="0"/>
                </a:lnTo>
                <a:lnTo>
                  <a:pt x="22859" y="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98" name="Freeform 97"/>
          <p:cNvSpPr/>
          <p:nvPr/>
        </p:nvSpPr>
        <p:spPr>
          <a:xfrm>
            <a:off x="8789670" y="1314450"/>
            <a:ext cx="80011" cy="91441"/>
          </a:xfrm>
          <a:custGeom>
            <a:avLst/>
            <a:gdLst/>
            <a:ahLst/>
            <a:cxnLst/>
            <a:rect l="0" t="0" r="0" b="0"/>
            <a:pathLst>
              <a:path w="80011" h="91441">
                <a:moveTo>
                  <a:pt x="22860" y="0"/>
                </a:moveTo>
                <a:lnTo>
                  <a:pt x="22860" y="0"/>
                </a:lnTo>
                <a:lnTo>
                  <a:pt x="11430" y="11430"/>
                </a:lnTo>
                <a:lnTo>
                  <a:pt x="11430" y="11430"/>
                </a:lnTo>
                <a:lnTo>
                  <a:pt x="11430" y="22860"/>
                </a:lnTo>
                <a:lnTo>
                  <a:pt x="0" y="45720"/>
                </a:lnTo>
                <a:lnTo>
                  <a:pt x="0" y="57150"/>
                </a:lnTo>
                <a:lnTo>
                  <a:pt x="11430" y="68580"/>
                </a:lnTo>
                <a:lnTo>
                  <a:pt x="11430" y="80010"/>
                </a:lnTo>
                <a:lnTo>
                  <a:pt x="22860" y="91440"/>
                </a:lnTo>
                <a:lnTo>
                  <a:pt x="22860" y="91440"/>
                </a:lnTo>
                <a:lnTo>
                  <a:pt x="34290" y="91440"/>
                </a:lnTo>
                <a:lnTo>
                  <a:pt x="45719" y="91440"/>
                </a:lnTo>
                <a:lnTo>
                  <a:pt x="57150" y="91440"/>
                </a:lnTo>
                <a:lnTo>
                  <a:pt x="68580" y="91440"/>
                </a:lnTo>
                <a:lnTo>
                  <a:pt x="80010" y="80010"/>
                </a:lnTo>
                <a:lnTo>
                  <a:pt x="80010" y="80010"/>
                </a:lnTo>
                <a:lnTo>
                  <a:pt x="80010" y="8001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99" name="Freeform 98"/>
          <p:cNvSpPr/>
          <p:nvPr/>
        </p:nvSpPr>
        <p:spPr>
          <a:xfrm>
            <a:off x="8892539" y="1268730"/>
            <a:ext cx="11432" cy="125731"/>
          </a:xfrm>
          <a:custGeom>
            <a:avLst/>
            <a:gdLst/>
            <a:ahLst/>
            <a:cxnLst/>
            <a:rect l="0" t="0" r="0" b="0"/>
            <a:pathLst>
              <a:path w="11432" h="125731">
                <a:moveTo>
                  <a:pt x="0" y="68580"/>
                </a:moveTo>
                <a:lnTo>
                  <a:pt x="0" y="68580"/>
                </a:lnTo>
                <a:lnTo>
                  <a:pt x="0" y="80010"/>
                </a:lnTo>
                <a:lnTo>
                  <a:pt x="0" y="80010"/>
                </a:lnTo>
                <a:lnTo>
                  <a:pt x="0" y="91440"/>
                </a:lnTo>
                <a:lnTo>
                  <a:pt x="11431" y="102870"/>
                </a:lnTo>
                <a:lnTo>
                  <a:pt x="11431" y="114300"/>
                </a:lnTo>
                <a:lnTo>
                  <a:pt x="11431" y="114300"/>
                </a:lnTo>
                <a:lnTo>
                  <a:pt x="11431" y="114300"/>
                </a:lnTo>
                <a:lnTo>
                  <a:pt x="11431" y="125730"/>
                </a:lnTo>
                <a:lnTo>
                  <a:pt x="11431" y="114300"/>
                </a:lnTo>
                <a:lnTo>
                  <a:pt x="11431" y="114300"/>
                </a:lnTo>
                <a:lnTo>
                  <a:pt x="11431" y="114300"/>
                </a:lnTo>
                <a:lnTo>
                  <a:pt x="11431" y="114300"/>
                </a:lnTo>
                <a:lnTo>
                  <a:pt x="11431" y="102870"/>
                </a:lnTo>
                <a:lnTo>
                  <a:pt x="11431" y="80010"/>
                </a:lnTo>
                <a:lnTo>
                  <a:pt x="11431" y="68580"/>
                </a:lnTo>
                <a:lnTo>
                  <a:pt x="11431" y="57150"/>
                </a:lnTo>
                <a:lnTo>
                  <a:pt x="11431" y="34290"/>
                </a:lnTo>
                <a:lnTo>
                  <a:pt x="0" y="22860"/>
                </a:lnTo>
                <a:lnTo>
                  <a:pt x="11431" y="11430"/>
                </a:lnTo>
                <a:lnTo>
                  <a:pt x="11431" y="0"/>
                </a:lnTo>
                <a:lnTo>
                  <a:pt x="11431" y="0"/>
                </a:lnTo>
                <a:lnTo>
                  <a:pt x="11431" y="0"/>
                </a:lnTo>
                <a:lnTo>
                  <a:pt x="11431" y="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00" name="Freeform 99"/>
          <p:cNvSpPr/>
          <p:nvPr/>
        </p:nvSpPr>
        <p:spPr>
          <a:xfrm>
            <a:off x="8926830" y="1280160"/>
            <a:ext cx="80010" cy="57151"/>
          </a:xfrm>
          <a:custGeom>
            <a:avLst/>
            <a:gdLst/>
            <a:ahLst/>
            <a:cxnLst/>
            <a:rect l="0" t="0" r="0" b="0"/>
            <a:pathLst>
              <a:path w="80010" h="57151">
                <a:moveTo>
                  <a:pt x="34290" y="0"/>
                </a:moveTo>
                <a:lnTo>
                  <a:pt x="34290" y="0"/>
                </a:lnTo>
                <a:lnTo>
                  <a:pt x="34290" y="0"/>
                </a:lnTo>
                <a:lnTo>
                  <a:pt x="34290" y="0"/>
                </a:lnTo>
                <a:lnTo>
                  <a:pt x="22859" y="0"/>
                </a:lnTo>
                <a:lnTo>
                  <a:pt x="22859" y="0"/>
                </a:lnTo>
                <a:lnTo>
                  <a:pt x="11430" y="0"/>
                </a:lnTo>
                <a:lnTo>
                  <a:pt x="11430" y="0"/>
                </a:lnTo>
                <a:lnTo>
                  <a:pt x="11430" y="0"/>
                </a:lnTo>
                <a:lnTo>
                  <a:pt x="11430" y="11430"/>
                </a:lnTo>
                <a:lnTo>
                  <a:pt x="0" y="22860"/>
                </a:lnTo>
                <a:lnTo>
                  <a:pt x="0" y="34290"/>
                </a:lnTo>
                <a:lnTo>
                  <a:pt x="0" y="45720"/>
                </a:lnTo>
                <a:lnTo>
                  <a:pt x="11430" y="45720"/>
                </a:lnTo>
                <a:lnTo>
                  <a:pt x="11430" y="45720"/>
                </a:lnTo>
                <a:lnTo>
                  <a:pt x="11430" y="57150"/>
                </a:lnTo>
                <a:lnTo>
                  <a:pt x="22859" y="57150"/>
                </a:lnTo>
                <a:lnTo>
                  <a:pt x="34290" y="45720"/>
                </a:lnTo>
                <a:lnTo>
                  <a:pt x="34290" y="45720"/>
                </a:lnTo>
                <a:lnTo>
                  <a:pt x="34290" y="45720"/>
                </a:lnTo>
                <a:lnTo>
                  <a:pt x="45719" y="34290"/>
                </a:lnTo>
                <a:lnTo>
                  <a:pt x="34290" y="22860"/>
                </a:lnTo>
                <a:lnTo>
                  <a:pt x="34290" y="22860"/>
                </a:lnTo>
                <a:lnTo>
                  <a:pt x="34290" y="11430"/>
                </a:lnTo>
                <a:lnTo>
                  <a:pt x="34290" y="11430"/>
                </a:lnTo>
                <a:lnTo>
                  <a:pt x="34290" y="11430"/>
                </a:lnTo>
                <a:lnTo>
                  <a:pt x="34290" y="11430"/>
                </a:lnTo>
                <a:lnTo>
                  <a:pt x="34290" y="11430"/>
                </a:lnTo>
                <a:lnTo>
                  <a:pt x="34290" y="11430"/>
                </a:lnTo>
                <a:lnTo>
                  <a:pt x="45719" y="11430"/>
                </a:lnTo>
                <a:lnTo>
                  <a:pt x="45719" y="22860"/>
                </a:lnTo>
                <a:lnTo>
                  <a:pt x="45719" y="22860"/>
                </a:lnTo>
                <a:lnTo>
                  <a:pt x="57150" y="34290"/>
                </a:lnTo>
                <a:lnTo>
                  <a:pt x="57150" y="34290"/>
                </a:lnTo>
                <a:lnTo>
                  <a:pt x="68580" y="34290"/>
                </a:lnTo>
                <a:lnTo>
                  <a:pt x="68580" y="22860"/>
                </a:lnTo>
                <a:lnTo>
                  <a:pt x="68580" y="22860"/>
                </a:lnTo>
                <a:lnTo>
                  <a:pt x="80009" y="11430"/>
                </a:lnTo>
                <a:lnTo>
                  <a:pt x="80009" y="1143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01" name="Freeform 100"/>
          <p:cNvSpPr/>
          <p:nvPr/>
        </p:nvSpPr>
        <p:spPr>
          <a:xfrm>
            <a:off x="8995410" y="1120140"/>
            <a:ext cx="34290" cy="160021"/>
          </a:xfrm>
          <a:custGeom>
            <a:avLst/>
            <a:gdLst/>
            <a:ahLst/>
            <a:cxnLst/>
            <a:rect l="0" t="0" r="0" b="0"/>
            <a:pathLst>
              <a:path w="34290" h="160021">
                <a:moveTo>
                  <a:pt x="11429" y="11430"/>
                </a:moveTo>
                <a:lnTo>
                  <a:pt x="11429" y="11430"/>
                </a:lnTo>
                <a:lnTo>
                  <a:pt x="0" y="0"/>
                </a:lnTo>
                <a:lnTo>
                  <a:pt x="0" y="11430"/>
                </a:lnTo>
                <a:lnTo>
                  <a:pt x="0" y="11430"/>
                </a:lnTo>
                <a:lnTo>
                  <a:pt x="0" y="22860"/>
                </a:lnTo>
                <a:lnTo>
                  <a:pt x="0" y="34290"/>
                </a:lnTo>
                <a:lnTo>
                  <a:pt x="11429" y="57150"/>
                </a:lnTo>
                <a:lnTo>
                  <a:pt x="11429" y="80010"/>
                </a:lnTo>
                <a:lnTo>
                  <a:pt x="11429" y="102870"/>
                </a:lnTo>
                <a:lnTo>
                  <a:pt x="22860" y="125730"/>
                </a:lnTo>
                <a:lnTo>
                  <a:pt x="22860" y="137160"/>
                </a:lnTo>
                <a:lnTo>
                  <a:pt x="34289" y="148590"/>
                </a:lnTo>
                <a:lnTo>
                  <a:pt x="22860" y="148590"/>
                </a:lnTo>
                <a:lnTo>
                  <a:pt x="34289" y="148590"/>
                </a:lnTo>
                <a:lnTo>
                  <a:pt x="34289" y="160020"/>
                </a:lnTo>
                <a:lnTo>
                  <a:pt x="34289" y="16002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02" name="Freeform 101"/>
          <p:cNvSpPr/>
          <p:nvPr/>
        </p:nvSpPr>
        <p:spPr>
          <a:xfrm>
            <a:off x="8972549" y="1108710"/>
            <a:ext cx="182882" cy="125731"/>
          </a:xfrm>
          <a:custGeom>
            <a:avLst/>
            <a:gdLst/>
            <a:ahLst/>
            <a:cxnLst/>
            <a:rect l="0" t="0" r="0" b="0"/>
            <a:pathLst>
              <a:path w="182882" h="125731">
                <a:moveTo>
                  <a:pt x="11431" y="114300"/>
                </a:moveTo>
                <a:lnTo>
                  <a:pt x="11431" y="102870"/>
                </a:lnTo>
                <a:lnTo>
                  <a:pt x="0" y="102870"/>
                </a:lnTo>
                <a:lnTo>
                  <a:pt x="0" y="102870"/>
                </a:lnTo>
                <a:lnTo>
                  <a:pt x="0" y="102870"/>
                </a:lnTo>
                <a:lnTo>
                  <a:pt x="11431" y="91440"/>
                </a:lnTo>
                <a:lnTo>
                  <a:pt x="11431" y="91440"/>
                </a:lnTo>
                <a:lnTo>
                  <a:pt x="22861" y="80010"/>
                </a:lnTo>
                <a:lnTo>
                  <a:pt x="34290" y="80010"/>
                </a:lnTo>
                <a:lnTo>
                  <a:pt x="45721" y="68580"/>
                </a:lnTo>
                <a:lnTo>
                  <a:pt x="57150" y="57150"/>
                </a:lnTo>
                <a:lnTo>
                  <a:pt x="57150" y="57150"/>
                </a:lnTo>
                <a:lnTo>
                  <a:pt x="57150" y="57150"/>
                </a:lnTo>
                <a:lnTo>
                  <a:pt x="68581" y="57150"/>
                </a:lnTo>
                <a:lnTo>
                  <a:pt x="68581" y="68580"/>
                </a:lnTo>
                <a:lnTo>
                  <a:pt x="68581" y="80010"/>
                </a:lnTo>
                <a:lnTo>
                  <a:pt x="68581" y="91440"/>
                </a:lnTo>
                <a:lnTo>
                  <a:pt x="80011" y="102870"/>
                </a:lnTo>
                <a:lnTo>
                  <a:pt x="80011" y="114300"/>
                </a:lnTo>
                <a:lnTo>
                  <a:pt x="80011" y="125730"/>
                </a:lnTo>
                <a:lnTo>
                  <a:pt x="80011" y="125730"/>
                </a:lnTo>
                <a:lnTo>
                  <a:pt x="80011" y="125730"/>
                </a:lnTo>
                <a:lnTo>
                  <a:pt x="80011" y="125730"/>
                </a:lnTo>
                <a:lnTo>
                  <a:pt x="91440" y="114300"/>
                </a:lnTo>
                <a:lnTo>
                  <a:pt x="91440" y="114300"/>
                </a:lnTo>
                <a:lnTo>
                  <a:pt x="91440" y="102870"/>
                </a:lnTo>
                <a:lnTo>
                  <a:pt x="91440" y="91440"/>
                </a:lnTo>
                <a:lnTo>
                  <a:pt x="102871" y="80010"/>
                </a:lnTo>
                <a:lnTo>
                  <a:pt x="102871" y="80010"/>
                </a:lnTo>
                <a:lnTo>
                  <a:pt x="102871" y="68580"/>
                </a:lnTo>
                <a:lnTo>
                  <a:pt x="102871" y="68580"/>
                </a:lnTo>
                <a:lnTo>
                  <a:pt x="102871" y="68580"/>
                </a:lnTo>
                <a:lnTo>
                  <a:pt x="102871" y="68580"/>
                </a:lnTo>
                <a:lnTo>
                  <a:pt x="102871" y="68580"/>
                </a:lnTo>
                <a:lnTo>
                  <a:pt x="102871" y="80010"/>
                </a:lnTo>
                <a:lnTo>
                  <a:pt x="102871" y="80010"/>
                </a:lnTo>
                <a:lnTo>
                  <a:pt x="114300" y="91440"/>
                </a:lnTo>
                <a:lnTo>
                  <a:pt x="114300" y="91440"/>
                </a:lnTo>
                <a:lnTo>
                  <a:pt x="125731" y="91440"/>
                </a:lnTo>
                <a:lnTo>
                  <a:pt x="125731" y="91440"/>
                </a:lnTo>
                <a:lnTo>
                  <a:pt x="125731" y="91440"/>
                </a:lnTo>
                <a:lnTo>
                  <a:pt x="125731" y="91440"/>
                </a:lnTo>
                <a:lnTo>
                  <a:pt x="125731" y="80010"/>
                </a:lnTo>
                <a:lnTo>
                  <a:pt x="125731" y="80010"/>
                </a:lnTo>
                <a:lnTo>
                  <a:pt x="125731" y="68580"/>
                </a:lnTo>
                <a:lnTo>
                  <a:pt x="114300" y="57150"/>
                </a:lnTo>
                <a:lnTo>
                  <a:pt x="114300" y="45720"/>
                </a:lnTo>
                <a:lnTo>
                  <a:pt x="114300" y="34290"/>
                </a:lnTo>
                <a:lnTo>
                  <a:pt x="102871" y="34290"/>
                </a:lnTo>
                <a:lnTo>
                  <a:pt x="102871" y="22860"/>
                </a:lnTo>
                <a:lnTo>
                  <a:pt x="102871" y="11430"/>
                </a:lnTo>
                <a:lnTo>
                  <a:pt x="102871" y="11430"/>
                </a:lnTo>
                <a:lnTo>
                  <a:pt x="102871" y="0"/>
                </a:lnTo>
                <a:lnTo>
                  <a:pt x="102871" y="0"/>
                </a:lnTo>
                <a:lnTo>
                  <a:pt x="102871" y="11430"/>
                </a:lnTo>
                <a:lnTo>
                  <a:pt x="102871" y="11430"/>
                </a:lnTo>
                <a:lnTo>
                  <a:pt x="114300" y="11430"/>
                </a:lnTo>
                <a:lnTo>
                  <a:pt x="125731" y="22860"/>
                </a:lnTo>
                <a:lnTo>
                  <a:pt x="137161" y="22860"/>
                </a:lnTo>
                <a:lnTo>
                  <a:pt x="137161" y="22860"/>
                </a:lnTo>
                <a:lnTo>
                  <a:pt x="160021" y="22860"/>
                </a:lnTo>
                <a:lnTo>
                  <a:pt x="171450" y="22860"/>
                </a:lnTo>
                <a:lnTo>
                  <a:pt x="182881" y="22860"/>
                </a:lnTo>
                <a:lnTo>
                  <a:pt x="182881" y="22860"/>
                </a:lnTo>
                <a:lnTo>
                  <a:pt x="182881" y="22860"/>
                </a:lnTo>
                <a:lnTo>
                  <a:pt x="182881" y="22860"/>
                </a:lnTo>
                <a:lnTo>
                  <a:pt x="182881" y="22860"/>
                </a:lnTo>
                <a:lnTo>
                  <a:pt x="182881" y="22860"/>
                </a:lnTo>
                <a:lnTo>
                  <a:pt x="182881" y="2286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03" name="Freeform 102"/>
          <p:cNvSpPr/>
          <p:nvPr/>
        </p:nvSpPr>
        <p:spPr>
          <a:xfrm>
            <a:off x="9063989" y="1062990"/>
            <a:ext cx="11432" cy="11431"/>
          </a:xfrm>
          <a:custGeom>
            <a:avLst/>
            <a:gdLst/>
            <a:ahLst/>
            <a:cxnLst/>
            <a:rect l="0" t="0" r="0" b="0"/>
            <a:pathLst>
              <a:path w="11432" h="11431">
                <a:moveTo>
                  <a:pt x="11431" y="0"/>
                </a:moveTo>
                <a:lnTo>
                  <a:pt x="0" y="11430"/>
                </a:lnTo>
                <a:lnTo>
                  <a:pt x="0" y="1143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04" name="Freeform 103"/>
          <p:cNvSpPr/>
          <p:nvPr/>
        </p:nvSpPr>
        <p:spPr>
          <a:xfrm>
            <a:off x="102870" y="2708910"/>
            <a:ext cx="3131821" cy="45721"/>
          </a:xfrm>
          <a:custGeom>
            <a:avLst/>
            <a:gdLst/>
            <a:ahLst/>
            <a:cxnLst/>
            <a:rect l="0" t="0" r="0" b="0"/>
            <a:pathLst>
              <a:path w="3131821" h="45721">
                <a:moveTo>
                  <a:pt x="0" y="34290"/>
                </a:moveTo>
                <a:lnTo>
                  <a:pt x="0" y="34290"/>
                </a:lnTo>
                <a:lnTo>
                  <a:pt x="0" y="34290"/>
                </a:lnTo>
                <a:lnTo>
                  <a:pt x="0" y="34290"/>
                </a:lnTo>
                <a:lnTo>
                  <a:pt x="0" y="34290"/>
                </a:lnTo>
                <a:lnTo>
                  <a:pt x="11430" y="34290"/>
                </a:lnTo>
                <a:lnTo>
                  <a:pt x="11430" y="34290"/>
                </a:lnTo>
                <a:lnTo>
                  <a:pt x="22860" y="34290"/>
                </a:lnTo>
                <a:lnTo>
                  <a:pt x="34290" y="34290"/>
                </a:lnTo>
                <a:lnTo>
                  <a:pt x="45720" y="34290"/>
                </a:lnTo>
                <a:lnTo>
                  <a:pt x="45720" y="34290"/>
                </a:lnTo>
                <a:lnTo>
                  <a:pt x="68580" y="34290"/>
                </a:lnTo>
                <a:lnTo>
                  <a:pt x="80010" y="34290"/>
                </a:lnTo>
                <a:lnTo>
                  <a:pt x="102870" y="34290"/>
                </a:lnTo>
                <a:lnTo>
                  <a:pt x="114300" y="34290"/>
                </a:lnTo>
                <a:lnTo>
                  <a:pt x="137160" y="34290"/>
                </a:lnTo>
                <a:lnTo>
                  <a:pt x="160020" y="34290"/>
                </a:lnTo>
                <a:lnTo>
                  <a:pt x="182880" y="22860"/>
                </a:lnTo>
                <a:lnTo>
                  <a:pt x="217170" y="22860"/>
                </a:lnTo>
                <a:lnTo>
                  <a:pt x="228600" y="22860"/>
                </a:lnTo>
                <a:lnTo>
                  <a:pt x="262890" y="22860"/>
                </a:lnTo>
                <a:lnTo>
                  <a:pt x="285750" y="22860"/>
                </a:lnTo>
                <a:lnTo>
                  <a:pt x="308610" y="22860"/>
                </a:lnTo>
                <a:lnTo>
                  <a:pt x="331470" y="22860"/>
                </a:lnTo>
                <a:lnTo>
                  <a:pt x="365760" y="22860"/>
                </a:lnTo>
                <a:lnTo>
                  <a:pt x="388620" y="22860"/>
                </a:lnTo>
                <a:lnTo>
                  <a:pt x="400050" y="22860"/>
                </a:lnTo>
                <a:lnTo>
                  <a:pt x="434340" y="22860"/>
                </a:lnTo>
                <a:lnTo>
                  <a:pt x="457200" y="22860"/>
                </a:lnTo>
                <a:lnTo>
                  <a:pt x="480060" y="22860"/>
                </a:lnTo>
                <a:lnTo>
                  <a:pt x="514350" y="11430"/>
                </a:lnTo>
                <a:lnTo>
                  <a:pt x="537210" y="11430"/>
                </a:lnTo>
                <a:lnTo>
                  <a:pt x="560070" y="11430"/>
                </a:lnTo>
                <a:lnTo>
                  <a:pt x="582930" y="11430"/>
                </a:lnTo>
                <a:lnTo>
                  <a:pt x="605790" y="11430"/>
                </a:lnTo>
                <a:lnTo>
                  <a:pt x="640080" y="11430"/>
                </a:lnTo>
                <a:lnTo>
                  <a:pt x="662940" y="11430"/>
                </a:lnTo>
                <a:lnTo>
                  <a:pt x="685800" y="11430"/>
                </a:lnTo>
                <a:lnTo>
                  <a:pt x="708660" y="11430"/>
                </a:lnTo>
                <a:lnTo>
                  <a:pt x="731520" y="11430"/>
                </a:lnTo>
                <a:lnTo>
                  <a:pt x="754380" y="11430"/>
                </a:lnTo>
                <a:lnTo>
                  <a:pt x="777240" y="11430"/>
                </a:lnTo>
                <a:lnTo>
                  <a:pt x="800100" y="11430"/>
                </a:lnTo>
                <a:lnTo>
                  <a:pt x="822960" y="11430"/>
                </a:lnTo>
                <a:lnTo>
                  <a:pt x="845820" y="11430"/>
                </a:lnTo>
                <a:lnTo>
                  <a:pt x="868680" y="11430"/>
                </a:lnTo>
                <a:lnTo>
                  <a:pt x="891540" y="11430"/>
                </a:lnTo>
                <a:lnTo>
                  <a:pt x="914400" y="11430"/>
                </a:lnTo>
                <a:lnTo>
                  <a:pt x="937260" y="11430"/>
                </a:lnTo>
                <a:lnTo>
                  <a:pt x="948690" y="11430"/>
                </a:lnTo>
                <a:lnTo>
                  <a:pt x="982980" y="11430"/>
                </a:lnTo>
                <a:lnTo>
                  <a:pt x="1005840" y="11430"/>
                </a:lnTo>
                <a:lnTo>
                  <a:pt x="1028700" y="11430"/>
                </a:lnTo>
                <a:lnTo>
                  <a:pt x="1051560" y="11430"/>
                </a:lnTo>
                <a:lnTo>
                  <a:pt x="1074420" y="11430"/>
                </a:lnTo>
                <a:lnTo>
                  <a:pt x="1108710" y="11430"/>
                </a:lnTo>
                <a:lnTo>
                  <a:pt x="1131570" y="11430"/>
                </a:lnTo>
                <a:lnTo>
                  <a:pt x="1154430" y="11430"/>
                </a:lnTo>
                <a:lnTo>
                  <a:pt x="1177290" y="11430"/>
                </a:lnTo>
                <a:lnTo>
                  <a:pt x="1211580" y="11430"/>
                </a:lnTo>
                <a:lnTo>
                  <a:pt x="1234440" y="11430"/>
                </a:lnTo>
                <a:lnTo>
                  <a:pt x="1257300" y="11430"/>
                </a:lnTo>
                <a:lnTo>
                  <a:pt x="1291590" y="11430"/>
                </a:lnTo>
                <a:lnTo>
                  <a:pt x="1325880" y="0"/>
                </a:lnTo>
                <a:lnTo>
                  <a:pt x="1348740" y="0"/>
                </a:lnTo>
                <a:lnTo>
                  <a:pt x="1383030" y="0"/>
                </a:lnTo>
                <a:lnTo>
                  <a:pt x="1405890" y="0"/>
                </a:lnTo>
                <a:lnTo>
                  <a:pt x="1440180" y="0"/>
                </a:lnTo>
                <a:lnTo>
                  <a:pt x="1463040" y="0"/>
                </a:lnTo>
                <a:lnTo>
                  <a:pt x="1497330" y="0"/>
                </a:lnTo>
                <a:lnTo>
                  <a:pt x="1520190" y="0"/>
                </a:lnTo>
                <a:lnTo>
                  <a:pt x="1554480" y="0"/>
                </a:lnTo>
                <a:lnTo>
                  <a:pt x="1588770" y="0"/>
                </a:lnTo>
                <a:lnTo>
                  <a:pt x="1611630" y="0"/>
                </a:lnTo>
                <a:lnTo>
                  <a:pt x="1645920" y="0"/>
                </a:lnTo>
                <a:lnTo>
                  <a:pt x="1680210" y="0"/>
                </a:lnTo>
                <a:lnTo>
                  <a:pt x="1714500" y="0"/>
                </a:lnTo>
                <a:lnTo>
                  <a:pt x="1737360" y="0"/>
                </a:lnTo>
                <a:lnTo>
                  <a:pt x="1771650" y="0"/>
                </a:lnTo>
                <a:lnTo>
                  <a:pt x="1794510" y="0"/>
                </a:lnTo>
                <a:lnTo>
                  <a:pt x="1828800" y="0"/>
                </a:lnTo>
                <a:lnTo>
                  <a:pt x="1851660" y="0"/>
                </a:lnTo>
                <a:lnTo>
                  <a:pt x="1885950" y="0"/>
                </a:lnTo>
                <a:lnTo>
                  <a:pt x="1908810" y="11430"/>
                </a:lnTo>
                <a:lnTo>
                  <a:pt x="1943100" y="11430"/>
                </a:lnTo>
                <a:lnTo>
                  <a:pt x="1977390" y="11430"/>
                </a:lnTo>
                <a:lnTo>
                  <a:pt x="2000250" y="11430"/>
                </a:lnTo>
                <a:lnTo>
                  <a:pt x="2034540" y="11430"/>
                </a:lnTo>
                <a:lnTo>
                  <a:pt x="2068830" y="11430"/>
                </a:lnTo>
                <a:lnTo>
                  <a:pt x="2091690" y="11430"/>
                </a:lnTo>
                <a:lnTo>
                  <a:pt x="2125980" y="22860"/>
                </a:lnTo>
                <a:lnTo>
                  <a:pt x="2160270" y="22860"/>
                </a:lnTo>
                <a:lnTo>
                  <a:pt x="2183130" y="22860"/>
                </a:lnTo>
                <a:lnTo>
                  <a:pt x="2217420" y="22860"/>
                </a:lnTo>
                <a:lnTo>
                  <a:pt x="2251710" y="34290"/>
                </a:lnTo>
                <a:lnTo>
                  <a:pt x="2286000" y="34290"/>
                </a:lnTo>
                <a:lnTo>
                  <a:pt x="2320290" y="34290"/>
                </a:lnTo>
                <a:lnTo>
                  <a:pt x="2354580" y="34290"/>
                </a:lnTo>
                <a:lnTo>
                  <a:pt x="2377440" y="34290"/>
                </a:lnTo>
                <a:lnTo>
                  <a:pt x="2411730" y="34290"/>
                </a:lnTo>
                <a:lnTo>
                  <a:pt x="2446020" y="34290"/>
                </a:lnTo>
                <a:lnTo>
                  <a:pt x="2480310" y="45720"/>
                </a:lnTo>
                <a:lnTo>
                  <a:pt x="2514600" y="45720"/>
                </a:lnTo>
                <a:lnTo>
                  <a:pt x="2548890" y="45720"/>
                </a:lnTo>
                <a:lnTo>
                  <a:pt x="2583180" y="45720"/>
                </a:lnTo>
                <a:lnTo>
                  <a:pt x="2606040" y="45720"/>
                </a:lnTo>
                <a:lnTo>
                  <a:pt x="2640330" y="45720"/>
                </a:lnTo>
                <a:lnTo>
                  <a:pt x="2663190" y="45720"/>
                </a:lnTo>
                <a:lnTo>
                  <a:pt x="2697480" y="45720"/>
                </a:lnTo>
                <a:lnTo>
                  <a:pt x="2731770" y="45720"/>
                </a:lnTo>
                <a:lnTo>
                  <a:pt x="2754630" y="45720"/>
                </a:lnTo>
                <a:lnTo>
                  <a:pt x="2777490" y="45720"/>
                </a:lnTo>
                <a:lnTo>
                  <a:pt x="2811780" y="45720"/>
                </a:lnTo>
                <a:lnTo>
                  <a:pt x="2834640" y="45720"/>
                </a:lnTo>
                <a:lnTo>
                  <a:pt x="2857500" y="45720"/>
                </a:lnTo>
                <a:lnTo>
                  <a:pt x="2880360" y="45720"/>
                </a:lnTo>
                <a:lnTo>
                  <a:pt x="2891790" y="45720"/>
                </a:lnTo>
                <a:lnTo>
                  <a:pt x="2914650" y="45720"/>
                </a:lnTo>
                <a:lnTo>
                  <a:pt x="2937510" y="45720"/>
                </a:lnTo>
                <a:lnTo>
                  <a:pt x="2960370" y="45720"/>
                </a:lnTo>
                <a:lnTo>
                  <a:pt x="2971800" y="45720"/>
                </a:lnTo>
                <a:lnTo>
                  <a:pt x="2994660" y="45720"/>
                </a:lnTo>
                <a:lnTo>
                  <a:pt x="3006090" y="45720"/>
                </a:lnTo>
                <a:lnTo>
                  <a:pt x="3028950" y="45720"/>
                </a:lnTo>
                <a:lnTo>
                  <a:pt x="3040380" y="45720"/>
                </a:lnTo>
                <a:lnTo>
                  <a:pt x="3051810" y="45720"/>
                </a:lnTo>
                <a:lnTo>
                  <a:pt x="3063240" y="45720"/>
                </a:lnTo>
                <a:lnTo>
                  <a:pt x="3074670" y="45720"/>
                </a:lnTo>
                <a:lnTo>
                  <a:pt x="3086100" y="45720"/>
                </a:lnTo>
                <a:lnTo>
                  <a:pt x="3097530" y="45720"/>
                </a:lnTo>
                <a:lnTo>
                  <a:pt x="3097530" y="45720"/>
                </a:lnTo>
                <a:lnTo>
                  <a:pt x="3108960" y="45720"/>
                </a:lnTo>
                <a:lnTo>
                  <a:pt x="3120390" y="34290"/>
                </a:lnTo>
                <a:lnTo>
                  <a:pt x="3120390" y="34290"/>
                </a:lnTo>
                <a:lnTo>
                  <a:pt x="3120390" y="34290"/>
                </a:lnTo>
                <a:lnTo>
                  <a:pt x="3131820" y="34290"/>
                </a:lnTo>
                <a:lnTo>
                  <a:pt x="3120390" y="34290"/>
                </a:lnTo>
                <a:lnTo>
                  <a:pt x="3131820" y="34290"/>
                </a:lnTo>
                <a:lnTo>
                  <a:pt x="3131820" y="34290"/>
                </a:lnTo>
                <a:lnTo>
                  <a:pt x="3131820" y="34290"/>
                </a:lnTo>
                <a:lnTo>
                  <a:pt x="3131820" y="34290"/>
                </a:lnTo>
                <a:lnTo>
                  <a:pt x="3131820" y="34290"/>
                </a:lnTo>
                <a:lnTo>
                  <a:pt x="3131820" y="34290"/>
                </a:lnTo>
                <a:lnTo>
                  <a:pt x="3131820" y="34290"/>
                </a:lnTo>
                <a:lnTo>
                  <a:pt x="3131820" y="34290"/>
                </a:lnTo>
                <a:lnTo>
                  <a:pt x="3131820" y="34290"/>
                </a:lnTo>
                <a:lnTo>
                  <a:pt x="3131820" y="34290"/>
                </a:lnTo>
                <a:lnTo>
                  <a:pt x="3131820" y="34290"/>
                </a:lnTo>
                <a:lnTo>
                  <a:pt x="3131820" y="34290"/>
                </a:lnTo>
                <a:lnTo>
                  <a:pt x="3131820" y="34290"/>
                </a:lnTo>
                <a:lnTo>
                  <a:pt x="3131820" y="34290"/>
                </a:lnTo>
                <a:lnTo>
                  <a:pt x="3131820" y="34290"/>
                </a:lnTo>
                <a:lnTo>
                  <a:pt x="3131820" y="34290"/>
                </a:lnTo>
                <a:lnTo>
                  <a:pt x="3131820" y="34290"/>
                </a:lnTo>
                <a:lnTo>
                  <a:pt x="3131820" y="3429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05" name="Freeform 104"/>
          <p:cNvSpPr/>
          <p:nvPr/>
        </p:nvSpPr>
        <p:spPr>
          <a:xfrm>
            <a:off x="3360420" y="2697480"/>
            <a:ext cx="2274571" cy="68581"/>
          </a:xfrm>
          <a:custGeom>
            <a:avLst/>
            <a:gdLst/>
            <a:ahLst/>
            <a:cxnLst/>
            <a:rect l="0" t="0" r="0" b="0"/>
            <a:pathLst>
              <a:path w="2274571" h="68581">
                <a:moveTo>
                  <a:pt x="11430" y="0"/>
                </a:moveTo>
                <a:lnTo>
                  <a:pt x="11430" y="0"/>
                </a:lnTo>
                <a:lnTo>
                  <a:pt x="0" y="0"/>
                </a:lnTo>
                <a:lnTo>
                  <a:pt x="0" y="0"/>
                </a:lnTo>
                <a:lnTo>
                  <a:pt x="0" y="0"/>
                </a:lnTo>
                <a:lnTo>
                  <a:pt x="11430" y="0"/>
                </a:lnTo>
                <a:lnTo>
                  <a:pt x="11430" y="0"/>
                </a:lnTo>
                <a:lnTo>
                  <a:pt x="11430" y="0"/>
                </a:lnTo>
                <a:lnTo>
                  <a:pt x="22860" y="0"/>
                </a:lnTo>
                <a:lnTo>
                  <a:pt x="34290" y="0"/>
                </a:lnTo>
                <a:lnTo>
                  <a:pt x="45720" y="0"/>
                </a:lnTo>
                <a:lnTo>
                  <a:pt x="57150" y="0"/>
                </a:lnTo>
                <a:lnTo>
                  <a:pt x="68580" y="0"/>
                </a:lnTo>
                <a:lnTo>
                  <a:pt x="80010" y="0"/>
                </a:lnTo>
                <a:lnTo>
                  <a:pt x="91440" y="0"/>
                </a:lnTo>
                <a:lnTo>
                  <a:pt x="114300" y="0"/>
                </a:lnTo>
                <a:lnTo>
                  <a:pt x="137160" y="0"/>
                </a:lnTo>
                <a:lnTo>
                  <a:pt x="148590" y="0"/>
                </a:lnTo>
                <a:lnTo>
                  <a:pt x="171450" y="0"/>
                </a:lnTo>
                <a:lnTo>
                  <a:pt x="182880" y="0"/>
                </a:lnTo>
                <a:lnTo>
                  <a:pt x="205740" y="0"/>
                </a:lnTo>
                <a:lnTo>
                  <a:pt x="217170" y="0"/>
                </a:lnTo>
                <a:lnTo>
                  <a:pt x="240030" y="0"/>
                </a:lnTo>
                <a:lnTo>
                  <a:pt x="262890" y="0"/>
                </a:lnTo>
                <a:lnTo>
                  <a:pt x="274320" y="0"/>
                </a:lnTo>
                <a:lnTo>
                  <a:pt x="297180" y="0"/>
                </a:lnTo>
                <a:lnTo>
                  <a:pt x="320040" y="0"/>
                </a:lnTo>
                <a:lnTo>
                  <a:pt x="342900" y="0"/>
                </a:lnTo>
                <a:lnTo>
                  <a:pt x="365760" y="0"/>
                </a:lnTo>
                <a:lnTo>
                  <a:pt x="388620" y="0"/>
                </a:lnTo>
                <a:lnTo>
                  <a:pt x="400050" y="0"/>
                </a:lnTo>
                <a:lnTo>
                  <a:pt x="422910" y="0"/>
                </a:lnTo>
                <a:lnTo>
                  <a:pt x="445770" y="0"/>
                </a:lnTo>
                <a:lnTo>
                  <a:pt x="468630" y="0"/>
                </a:lnTo>
                <a:lnTo>
                  <a:pt x="491490" y="0"/>
                </a:lnTo>
                <a:lnTo>
                  <a:pt x="514350" y="0"/>
                </a:lnTo>
                <a:lnTo>
                  <a:pt x="537210" y="0"/>
                </a:lnTo>
                <a:lnTo>
                  <a:pt x="560070" y="0"/>
                </a:lnTo>
                <a:lnTo>
                  <a:pt x="582930" y="0"/>
                </a:lnTo>
                <a:lnTo>
                  <a:pt x="605790" y="0"/>
                </a:lnTo>
                <a:lnTo>
                  <a:pt x="628650" y="11430"/>
                </a:lnTo>
                <a:lnTo>
                  <a:pt x="651510" y="0"/>
                </a:lnTo>
                <a:lnTo>
                  <a:pt x="685800" y="11430"/>
                </a:lnTo>
                <a:lnTo>
                  <a:pt x="708660" y="11430"/>
                </a:lnTo>
                <a:lnTo>
                  <a:pt x="731520" y="11430"/>
                </a:lnTo>
                <a:lnTo>
                  <a:pt x="765810" y="11430"/>
                </a:lnTo>
                <a:lnTo>
                  <a:pt x="788670" y="11430"/>
                </a:lnTo>
                <a:lnTo>
                  <a:pt x="822960" y="11430"/>
                </a:lnTo>
                <a:lnTo>
                  <a:pt x="845820" y="11430"/>
                </a:lnTo>
                <a:lnTo>
                  <a:pt x="880110" y="11430"/>
                </a:lnTo>
                <a:lnTo>
                  <a:pt x="902970" y="11430"/>
                </a:lnTo>
                <a:lnTo>
                  <a:pt x="937260" y="11430"/>
                </a:lnTo>
                <a:lnTo>
                  <a:pt x="960120" y="11430"/>
                </a:lnTo>
                <a:lnTo>
                  <a:pt x="994410" y="11430"/>
                </a:lnTo>
                <a:lnTo>
                  <a:pt x="1017270" y="22860"/>
                </a:lnTo>
                <a:lnTo>
                  <a:pt x="1051560" y="22860"/>
                </a:lnTo>
                <a:lnTo>
                  <a:pt x="1074420" y="22860"/>
                </a:lnTo>
                <a:lnTo>
                  <a:pt x="1108710" y="22860"/>
                </a:lnTo>
                <a:lnTo>
                  <a:pt x="1131570" y="22860"/>
                </a:lnTo>
                <a:lnTo>
                  <a:pt x="1165860" y="22860"/>
                </a:lnTo>
                <a:lnTo>
                  <a:pt x="1200150" y="22860"/>
                </a:lnTo>
                <a:lnTo>
                  <a:pt x="1223010" y="22860"/>
                </a:lnTo>
                <a:lnTo>
                  <a:pt x="1257300" y="22860"/>
                </a:lnTo>
                <a:lnTo>
                  <a:pt x="1291590" y="22860"/>
                </a:lnTo>
                <a:lnTo>
                  <a:pt x="1314450" y="22860"/>
                </a:lnTo>
                <a:lnTo>
                  <a:pt x="1348740" y="22860"/>
                </a:lnTo>
                <a:lnTo>
                  <a:pt x="1371600" y="34290"/>
                </a:lnTo>
                <a:lnTo>
                  <a:pt x="1405890" y="34290"/>
                </a:lnTo>
                <a:lnTo>
                  <a:pt x="1428750" y="34290"/>
                </a:lnTo>
                <a:lnTo>
                  <a:pt x="1463040" y="34290"/>
                </a:lnTo>
                <a:lnTo>
                  <a:pt x="1497330" y="34290"/>
                </a:lnTo>
                <a:lnTo>
                  <a:pt x="1520190" y="34290"/>
                </a:lnTo>
                <a:lnTo>
                  <a:pt x="1554480" y="34290"/>
                </a:lnTo>
                <a:lnTo>
                  <a:pt x="1588770" y="45720"/>
                </a:lnTo>
                <a:lnTo>
                  <a:pt x="1611630" y="45720"/>
                </a:lnTo>
                <a:lnTo>
                  <a:pt x="1645920" y="45720"/>
                </a:lnTo>
                <a:lnTo>
                  <a:pt x="1680210" y="45720"/>
                </a:lnTo>
                <a:lnTo>
                  <a:pt x="1714500" y="45720"/>
                </a:lnTo>
                <a:lnTo>
                  <a:pt x="1737360" y="45720"/>
                </a:lnTo>
                <a:lnTo>
                  <a:pt x="1771650" y="57150"/>
                </a:lnTo>
                <a:lnTo>
                  <a:pt x="1794510" y="57150"/>
                </a:lnTo>
                <a:lnTo>
                  <a:pt x="1828800" y="57150"/>
                </a:lnTo>
                <a:lnTo>
                  <a:pt x="1851660" y="57150"/>
                </a:lnTo>
                <a:lnTo>
                  <a:pt x="1885950" y="57150"/>
                </a:lnTo>
                <a:lnTo>
                  <a:pt x="1908810" y="57150"/>
                </a:lnTo>
                <a:lnTo>
                  <a:pt x="1931670" y="57150"/>
                </a:lnTo>
                <a:lnTo>
                  <a:pt x="1954530" y="68580"/>
                </a:lnTo>
                <a:lnTo>
                  <a:pt x="1977390" y="68580"/>
                </a:lnTo>
                <a:lnTo>
                  <a:pt x="2011680" y="68580"/>
                </a:lnTo>
                <a:lnTo>
                  <a:pt x="2034540" y="68580"/>
                </a:lnTo>
                <a:lnTo>
                  <a:pt x="2045970" y="68580"/>
                </a:lnTo>
                <a:lnTo>
                  <a:pt x="2068830" y="68580"/>
                </a:lnTo>
                <a:lnTo>
                  <a:pt x="2091690" y="68580"/>
                </a:lnTo>
                <a:lnTo>
                  <a:pt x="2103120" y="68580"/>
                </a:lnTo>
                <a:lnTo>
                  <a:pt x="2125980" y="68580"/>
                </a:lnTo>
                <a:lnTo>
                  <a:pt x="2148840" y="68580"/>
                </a:lnTo>
                <a:lnTo>
                  <a:pt x="2160270" y="68580"/>
                </a:lnTo>
                <a:lnTo>
                  <a:pt x="2183130" y="68580"/>
                </a:lnTo>
                <a:lnTo>
                  <a:pt x="2194560" y="68580"/>
                </a:lnTo>
                <a:lnTo>
                  <a:pt x="2205990" y="68580"/>
                </a:lnTo>
                <a:lnTo>
                  <a:pt x="2217420" y="68580"/>
                </a:lnTo>
                <a:lnTo>
                  <a:pt x="2217420" y="68580"/>
                </a:lnTo>
                <a:lnTo>
                  <a:pt x="2228850" y="68580"/>
                </a:lnTo>
                <a:lnTo>
                  <a:pt x="2240280" y="68580"/>
                </a:lnTo>
                <a:lnTo>
                  <a:pt x="2240280" y="68580"/>
                </a:lnTo>
                <a:lnTo>
                  <a:pt x="2251710" y="68580"/>
                </a:lnTo>
                <a:lnTo>
                  <a:pt x="2263140" y="68580"/>
                </a:lnTo>
                <a:lnTo>
                  <a:pt x="2263140" y="68580"/>
                </a:lnTo>
                <a:lnTo>
                  <a:pt x="2263140" y="68580"/>
                </a:lnTo>
                <a:lnTo>
                  <a:pt x="2274570" y="68580"/>
                </a:lnTo>
                <a:lnTo>
                  <a:pt x="2274570" y="68580"/>
                </a:lnTo>
                <a:lnTo>
                  <a:pt x="2274570" y="68580"/>
                </a:lnTo>
                <a:lnTo>
                  <a:pt x="2274570" y="6858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06" name="Freeform 105"/>
          <p:cNvSpPr/>
          <p:nvPr/>
        </p:nvSpPr>
        <p:spPr>
          <a:xfrm>
            <a:off x="4400550" y="2388870"/>
            <a:ext cx="137161" cy="114301"/>
          </a:xfrm>
          <a:custGeom>
            <a:avLst/>
            <a:gdLst/>
            <a:ahLst/>
            <a:cxnLst/>
            <a:rect l="0" t="0" r="0" b="0"/>
            <a:pathLst>
              <a:path w="137161" h="114301">
                <a:moveTo>
                  <a:pt x="11430" y="114300"/>
                </a:moveTo>
                <a:lnTo>
                  <a:pt x="11430" y="102870"/>
                </a:lnTo>
                <a:lnTo>
                  <a:pt x="0" y="102870"/>
                </a:lnTo>
                <a:lnTo>
                  <a:pt x="0" y="102870"/>
                </a:lnTo>
                <a:lnTo>
                  <a:pt x="0" y="102870"/>
                </a:lnTo>
                <a:lnTo>
                  <a:pt x="0" y="102870"/>
                </a:lnTo>
                <a:lnTo>
                  <a:pt x="0" y="102870"/>
                </a:lnTo>
                <a:lnTo>
                  <a:pt x="11430" y="91440"/>
                </a:lnTo>
                <a:lnTo>
                  <a:pt x="22860" y="80010"/>
                </a:lnTo>
                <a:lnTo>
                  <a:pt x="34290" y="68580"/>
                </a:lnTo>
                <a:lnTo>
                  <a:pt x="45720" y="57150"/>
                </a:lnTo>
                <a:lnTo>
                  <a:pt x="57150" y="45720"/>
                </a:lnTo>
                <a:lnTo>
                  <a:pt x="80010" y="34290"/>
                </a:lnTo>
                <a:lnTo>
                  <a:pt x="91440" y="22860"/>
                </a:lnTo>
                <a:lnTo>
                  <a:pt x="102870" y="11430"/>
                </a:lnTo>
                <a:lnTo>
                  <a:pt x="102870" y="11430"/>
                </a:lnTo>
                <a:lnTo>
                  <a:pt x="114300" y="0"/>
                </a:lnTo>
                <a:lnTo>
                  <a:pt x="125730" y="0"/>
                </a:lnTo>
                <a:lnTo>
                  <a:pt x="125730" y="0"/>
                </a:lnTo>
                <a:lnTo>
                  <a:pt x="137160" y="0"/>
                </a:lnTo>
                <a:lnTo>
                  <a:pt x="137160" y="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07" name="Freeform 106"/>
          <p:cNvSpPr/>
          <p:nvPr/>
        </p:nvSpPr>
        <p:spPr>
          <a:xfrm>
            <a:off x="4606290" y="2343150"/>
            <a:ext cx="137161" cy="137161"/>
          </a:xfrm>
          <a:custGeom>
            <a:avLst/>
            <a:gdLst/>
            <a:ahLst/>
            <a:cxnLst/>
            <a:rect l="0" t="0" r="0" b="0"/>
            <a:pathLst>
              <a:path w="137161" h="137161">
                <a:moveTo>
                  <a:pt x="137160" y="0"/>
                </a:moveTo>
                <a:lnTo>
                  <a:pt x="125730" y="0"/>
                </a:lnTo>
                <a:lnTo>
                  <a:pt x="125730" y="0"/>
                </a:lnTo>
                <a:lnTo>
                  <a:pt x="114300" y="0"/>
                </a:lnTo>
                <a:lnTo>
                  <a:pt x="102870" y="0"/>
                </a:lnTo>
                <a:lnTo>
                  <a:pt x="91440" y="0"/>
                </a:lnTo>
                <a:lnTo>
                  <a:pt x="80010" y="0"/>
                </a:lnTo>
                <a:lnTo>
                  <a:pt x="68580" y="11430"/>
                </a:lnTo>
                <a:lnTo>
                  <a:pt x="57150" y="11430"/>
                </a:lnTo>
                <a:lnTo>
                  <a:pt x="45720" y="22860"/>
                </a:lnTo>
                <a:lnTo>
                  <a:pt x="45720" y="22860"/>
                </a:lnTo>
                <a:lnTo>
                  <a:pt x="34290" y="34290"/>
                </a:lnTo>
                <a:lnTo>
                  <a:pt x="34290" y="34290"/>
                </a:lnTo>
                <a:lnTo>
                  <a:pt x="34290" y="45720"/>
                </a:lnTo>
                <a:lnTo>
                  <a:pt x="34290" y="45720"/>
                </a:lnTo>
                <a:lnTo>
                  <a:pt x="45720" y="57150"/>
                </a:lnTo>
                <a:lnTo>
                  <a:pt x="57150" y="68580"/>
                </a:lnTo>
                <a:lnTo>
                  <a:pt x="68580" y="80010"/>
                </a:lnTo>
                <a:lnTo>
                  <a:pt x="80010" y="80010"/>
                </a:lnTo>
                <a:lnTo>
                  <a:pt x="91440" y="91440"/>
                </a:lnTo>
                <a:lnTo>
                  <a:pt x="102870" y="102870"/>
                </a:lnTo>
                <a:lnTo>
                  <a:pt x="102870" y="114300"/>
                </a:lnTo>
                <a:lnTo>
                  <a:pt x="102870" y="125730"/>
                </a:lnTo>
                <a:lnTo>
                  <a:pt x="102870" y="125730"/>
                </a:lnTo>
                <a:lnTo>
                  <a:pt x="102870" y="125730"/>
                </a:lnTo>
                <a:lnTo>
                  <a:pt x="91440" y="137160"/>
                </a:lnTo>
                <a:lnTo>
                  <a:pt x="80010" y="137160"/>
                </a:lnTo>
                <a:lnTo>
                  <a:pt x="68580" y="137160"/>
                </a:lnTo>
                <a:lnTo>
                  <a:pt x="57150" y="125730"/>
                </a:lnTo>
                <a:lnTo>
                  <a:pt x="45720" y="125730"/>
                </a:lnTo>
                <a:lnTo>
                  <a:pt x="22860" y="125730"/>
                </a:lnTo>
                <a:lnTo>
                  <a:pt x="11430" y="125730"/>
                </a:lnTo>
                <a:lnTo>
                  <a:pt x="0" y="125730"/>
                </a:lnTo>
                <a:lnTo>
                  <a:pt x="0" y="12573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08" name="Freeform 107"/>
          <p:cNvSpPr/>
          <p:nvPr/>
        </p:nvSpPr>
        <p:spPr>
          <a:xfrm>
            <a:off x="4766310" y="2320290"/>
            <a:ext cx="400051" cy="171451"/>
          </a:xfrm>
          <a:custGeom>
            <a:avLst/>
            <a:gdLst/>
            <a:ahLst/>
            <a:cxnLst/>
            <a:rect l="0" t="0" r="0" b="0"/>
            <a:pathLst>
              <a:path w="400051" h="171451">
                <a:moveTo>
                  <a:pt x="34290" y="0"/>
                </a:moveTo>
                <a:lnTo>
                  <a:pt x="34290" y="11430"/>
                </a:lnTo>
                <a:lnTo>
                  <a:pt x="34290" y="11430"/>
                </a:lnTo>
                <a:lnTo>
                  <a:pt x="34290" y="11430"/>
                </a:lnTo>
                <a:lnTo>
                  <a:pt x="34290" y="22860"/>
                </a:lnTo>
                <a:lnTo>
                  <a:pt x="34290" y="34290"/>
                </a:lnTo>
                <a:lnTo>
                  <a:pt x="22860" y="57150"/>
                </a:lnTo>
                <a:lnTo>
                  <a:pt x="22860" y="80010"/>
                </a:lnTo>
                <a:lnTo>
                  <a:pt x="11430" y="102870"/>
                </a:lnTo>
                <a:lnTo>
                  <a:pt x="11430" y="125730"/>
                </a:lnTo>
                <a:lnTo>
                  <a:pt x="11430" y="137160"/>
                </a:lnTo>
                <a:lnTo>
                  <a:pt x="0" y="148590"/>
                </a:lnTo>
                <a:lnTo>
                  <a:pt x="0" y="160020"/>
                </a:lnTo>
                <a:lnTo>
                  <a:pt x="0" y="171450"/>
                </a:lnTo>
                <a:lnTo>
                  <a:pt x="0" y="171450"/>
                </a:lnTo>
                <a:lnTo>
                  <a:pt x="0" y="171450"/>
                </a:lnTo>
                <a:lnTo>
                  <a:pt x="0" y="171450"/>
                </a:lnTo>
                <a:lnTo>
                  <a:pt x="0" y="160020"/>
                </a:lnTo>
                <a:lnTo>
                  <a:pt x="11430" y="148590"/>
                </a:lnTo>
                <a:lnTo>
                  <a:pt x="11430" y="137160"/>
                </a:lnTo>
                <a:lnTo>
                  <a:pt x="22860" y="125730"/>
                </a:lnTo>
                <a:lnTo>
                  <a:pt x="34290" y="102870"/>
                </a:lnTo>
                <a:lnTo>
                  <a:pt x="45720" y="91440"/>
                </a:lnTo>
                <a:lnTo>
                  <a:pt x="57150" y="91440"/>
                </a:lnTo>
                <a:lnTo>
                  <a:pt x="68580" y="80010"/>
                </a:lnTo>
                <a:lnTo>
                  <a:pt x="68580" y="91440"/>
                </a:lnTo>
                <a:lnTo>
                  <a:pt x="68580" y="91440"/>
                </a:lnTo>
                <a:lnTo>
                  <a:pt x="80010" y="91440"/>
                </a:lnTo>
                <a:lnTo>
                  <a:pt x="80010" y="102870"/>
                </a:lnTo>
                <a:lnTo>
                  <a:pt x="80010" y="114300"/>
                </a:lnTo>
                <a:lnTo>
                  <a:pt x="80010" y="125730"/>
                </a:lnTo>
                <a:lnTo>
                  <a:pt x="80010" y="125730"/>
                </a:lnTo>
                <a:lnTo>
                  <a:pt x="80010" y="137160"/>
                </a:lnTo>
                <a:lnTo>
                  <a:pt x="80010" y="137160"/>
                </a:lnTo>
                <a:lnTo>
                  <a:pt x="80010" y="148590"/>
                </a:lnTo>
                <a:lnTo>
                  <a:pt x="91440" y="148590"/>
                </a:lnTo>
                <a:lnTo>
                  <a:pt x="102870" y="137160"/>
                </a:lnTo>
                <a:lnTo>
                  <a:pt x="102870" y="137160"/>
                </a:lnTo>
                <a:lnTo>
                  <a:pt x="114300" y="137160"/>
                </a:lnTo>
                <a:lnTo>
                  <a:pt x="125730" y="125730"/>
                </a:lnTo>
                <a:lnTo>
                  <a:pt x="125730" y="114300"/>
                </a:lnTo>
                <a:lnTo>
                  <a:pt x="137160" y="102870"/>
                </a:lnTo>
                <a:lnTo>
                  <a:pt x="148590" y="102870"/>
                </a:lnTo>
                <a:lnTo>
                  <a:pt x="148590" y="102870"/>
                </a:lnTo>
                <a:lnTo>
                  <a:pt x="160020" y="102870"/>
                </a:lnTo>
                <a:lnTo>
                  <a:pt x="160020" y="102870"/>
                </a:lnTo>
                <a:lnTo>
                  <a:pt x="160020" y="102870"/>
                </a:lnTo>
                <a:lnTo>
                  <a:pt x="160020" y="114300"/>
                </a:lnTo>
                <a:lnTo>
                  <a:pt x="160020" y="125730"/>
                </a:lnTo>
                <a:lnTo>
                  <a:pt x="160020" y="137160"/>
                </a:lnTo>
                <a:lnTo>
                  <a:pt x="160020" y="137160"/>
                </a:lnTo>
                <a:lnTo>
                  <a:pt x="171450" y="148590"/>
                </a:lnTo>
                <a:lnTo>
                  <a:pt x="171450" y="148590"/>
                </a:lnTo>
                <a:lnTo>
                  <a:pt x="182880" y="148590"/>
                </a:lnTo>
                <a:lnTo>
                  <a:pt x="182880" y="148590"/>
                </a:lnTo>
                <a:lnTo>
                  <a:pt x="182880" y="148590"/>
                </a:lnTo>
                <a:lnTo>
                  <a:pt x="194310" y="148590"/>
                </a:lnTo>
                <a:lnTo>
                  <a:pt x="194310" y="148590"/>
                </a:lnTo>
                <a:lnTo>
                  <a:pt x="205740" y="137160"/>
                </a:lnTo>
                <a:lnTo>
                  <a:pt x="205740" y="137160"/>
                </a:lnTo>
                <a:lnTo>
                  <a:pt x="217170" y="125730"/>
                </a:lnTo>
                <a:lnTo>
                  <a:pt x="217170" y="114300"/>
                </a:lnTo>
                <a:lnTo>
                  <a:pt x="217170" y="114300"/>
                </a:lnTo>
                <a:lnTo>
                  <a:pt x="217170" y="102870"/>
                </a:lnTo>
                <a:lnTo>
                  <a:pt x="217170" y="102870"/>
                </a:lnTo>
                <a:lnTo>
                  <a:pt x="205740" y="102870"/>
                </a:lnTo>
                <a:lnTo>
                  <a:pt x="205740" y="91440"/>
                </a:lnTo>
                <a:lnTo>
                  <a:pt x="194310" y="91440"/>
                </a:lnTo>
                <a:lnTo>
                  <a:pt x="194310" y="91440"/>
                </a:lnTo>
                <a:lnTo>
                  <a:pt x="194310" y="91440"/>
                </a:lnTo>
                <a:lnTo>
                  <a:pt x="194310" y="91440"/>
                </a:lnTo>
                <a:lnTo>
                  <a:pt x="194310" y="91440"/>
                </a:lnTo>
                <a:lnTo>
                  <a:pt x="205740" y="91440"/>
                </a:lnTo>
                <a:lnTo>
                  <a:pt x="205740" y="91440"/>
                </a:lnTo>
                <a:lnTo>
                  <a:pt x="217170" y="91440"/>
                </a:lnTo>
                <a:lnTo>
                  <a:pt x="217170" y="91440"/>
                </a:lnTo>
                <a:lnTo>
                  <a:pt x="228600" y="91440"/>
                </a:lnTo>
                <a:lnTo>
                  <a:pt x="240030" y="91440"/>
                </a:lnTo>
                <a:lnTo>
                  <a:pt x="251460" y="91440"/>
                </a:lnTo>
                <a:lnTo>
                  <a:pt x="262890" y="102870"/>
                </a:lnTo>
                <a:lnTo>
                  <a:pt x="262890" y="102870"/>
                </a:lnTo>
                <a:lnTo>
                  <a:pt x="274320" y="114300"/>
                </a:lnTo>
                <a:lnTo>
                  <a:pt x="274320" y="125730"/>
                </a:lnTo>
                <a:lnTo>
                  <a:pt x="274320" y="125730"/>
                </a:lnTo>
                <a:lnTo>
                  <a:pt x="285750" y="137160"/>
                </a:lnTo>
                <a:lnTo>
                  <a:pt x="285750" y="137160"/>
                </a:lnTo>
                <a:lnTo>
                  <a:pt x="285750" y="148590"/>
                </a:lnTo>
                <a:lnTo>
                  <a:pt x="285750" y="148590"/>
                </a:lnTo>
                <a:lnTo>
                  <a:pt x="285750" y="148590"/>
                </a:lnTo>
                <a:lnTo>
                  <a:pt x="285750" y="137160"/>
                </a:lnTo>
                <a:lnTo>
                  <a:pt x="285750" y="137160"/>
                </a:lnTo>
                <a:lnTo>
                  <a:pt x="297180" y="125730"/>
                </a:lnTo>
                <a:lnTo>
                  <a:pt x="297180" y="114300"/>
                </a:lnTo>
                <a:lnTo>
                  <a:pt x="297180" y="102870"/>
                </a:lnTo>
                <a:lnTo>
                  <a:pt x="308610" y="80010"/>
                </a:lnTo>
                <a:lnTo>
                  <a:pt x="320040" y="68580"/>
                </a:lnTo>
                <a:lnTo>
                  <a:pt x="331470" y="57150"/>
                </a:lnTo>
                <a:lnTo>
                  <a:pt x="342900" y="34290"/>
                </a:lnTo>
                <a:lnTo>
                  <a:pt x="354330" y="34290"/>
                </a:lnTo>
                <a:lnTo>
                  <a:pt x="354330" y="22860"/>
                </a:lnTo>
                <a:lnTo>
                  <a:pt x="365760" y="22860"/>
                </a:lnTo>
                <a:lnTo>
                  <a:pt x="365760" y="22860"/>
                </a:lnTo>
                <a:lnTo>
                  <a:pt x="377190" y="22860"/>
                </a:lnTo>
                <a:lnTo>
                  <a:pt x="377190" y="22860"/>
                </a:lnTo>
                <a:lnTo>
                  <a:pt x="388620" y="34290"/>
                </a:lnTo>
                <a:lnTo>
                  <a:pt x="388620" y="34290"/>
                </a:lnTo>
                <a:lnTo>
                  <a:pt x="400050" y="45720"/>
                </a:lnTo>
                <a:lnTo>
                  <a:pt x="400050" y="57150"/>
                </a:lnTo>
                <a:lnTo>
                  <a:pt x="400050" y="57150"/>
                </a:lnTo>
                <a:lnTo>
                  <a:pt x="400050" y="68580"/>
                </a:lnTo>
                <a:lnTo>
                  <a:pt x="400050" y="80010"/>
                </a:lnTo>
                <a:lnTo>
                  <a:pt x="400050" y="80010"/>
                </a:lnTo>
                <a:lnTo>
                  <a:pt x="400050" y="91440"/>
                </a:lnTo>
                <a:lnTo>
                  <a:pt x="400050" y="102870"/>
                </a:lnTo>
                <a:lnTo>
                  <a:pt x="400050" y="125730"/>
                </a:lnTo>
                <a:lnTo>
                  <a:pt x="400050" y="137160"/>
                </a:lnTo>
                <a:lnTo>
                  <a:pt x="400050" y="137160"/>
                </a:lnTo>
                <a:lnTo>
                  <a:pt x="400050" y="13716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09" name="Freeform 108"/>
          <p:cNvSpPr/>
          <p:nvPr/>
        </p:nvSpPr>
        <p:spPr>
          <a:xfrm>
            <a:off x="5143500" y="2411730"/>
            <a:ext cx="45721" cy="11431"/>
          </a:xfrm>
          <a:custGeom>
            <a:avLst/>
            <a:gdLst/>
            <a:ahLst/>
            <a:cxnLst/>
            <a:rect l="0" t="0" r="0" b="0"/>
            <a:pathLst>
              <a:path w="45721" h="11431">
                <a:moveTo>
                  <a:pt x="0" y="11430"/>
                </a:moveTo>
                <a:lnTo>
                  <a:pt x="0" y="11430"/>
                </a:lnTo>
                <a:lnTo>
                  <a:pt x="0" y="0"/>
                </a:lnTo>
                <a:lnTo>
                  <a:pt x="0" y="11430"/>
                </a:lnTo>
                <a:lnTo>
                  <a:pt x="11430" y="0"/>
                </a:lnTo>
                <a:lnTo>
                  <a:pt x="11430" y="0"/>
                </a:lnTo>
                <a:lnTo>
                  <a:pt x="22860" y="0"/>
                </a:lnTo>
                <a:lnTo>
                  <a:pt x="34290" y="0"/>
                </a:lnTo>
                <a:lnTo>
                  <a:pt x="45720" y="0"/>
                </a:lnTo>
                <a:lnTo>
                  <a:pt x="45720" y="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10" name="Freeform 109"/>
          <p:cNvSpPr/>
          <p:nvPr/>
        </p:nvSpPr>
        <p:spPr>
          <a:xfrm>
            <a:off x="5337810" y="2354580"/>
            <a:ext cx="57151" cy="102871"/>
          </a:xfrm>
          <a:custGeom>
            <a:avLst/>
            <a:gdLst/>
            <a:ahLst/>
            <a:cxnLst/>
            <a:rect l="0" t="0" r="0" b="0"/>
            <a:pathLst>
              <a:path w="57151" h="102871">
                <a:moveTo>
                  <a:pt x="57150" y="0"/>
                </a:moveTo>
                <a:lnTo>
                  <a:pt x="57150" y="0"/>
                </a:lnTo>
                <a:lnTo>
                  <a:pt x="45720" y="0"/>
                </a:lnTo>
                <a:lnTo>
                  <a:pt x="45720" y="0"/>
                </a:lnTo>
                <a:lnTo>
                  <a:pt x="45720" y="0"/>
                </a:lnTo>
                <a:lnTo>
                  <a:pt x="34290" y="0"/>
                </a:lnTo>
                <a:lnTo>
                  <a:pt x="22860" y="0"/>
                </a:lnTo>
                <a:lnTo>
                  <a:pt x="22860" y="11430"/>
                </a:lnTo>
                <a:lnTo>
                  <a:pt x="11430" y="22860"/>
                </a:lnTo>
                <a:lnTo>
                  <a:pt x="11430" y="22860"/>
                </a:lnTo>
                <a:lnTo>
                  <a:pt x="11430" y="34290"/>
                </a:lnTo>
                <a:lnTo>
                  <a:pt x="11430" y="45720"/>
                </a:lnTo>
                <a:lnTo>
                  <a:pt x="22860" y="45720"/>
                </a:lnTo>
                <a:lnTo>
                  <a:pt x="22860" y="57150"/>
                </a:lnTo>
                <a:lnTo>
                  <a:pt x="34290" y="68580"/>
                </a:lnTo>
                <a:lnTo>
                  <a:pt x="45720" y="80010"/>
                </a:lnTo>
                <a:lnTo>
                  <a:pt x="45720" y="91440"/>
                </a:lnTo>
                <a:lnTo>
                  <a:pt x="45720" y="91440"/>
                </a:lnTo>
                <a:lnTo>
                  <a:pt x="45720" y="91440"/>
                </a:lnTo>
                <a:lnTo>
                  <a:pt x="45720" y="102870"/>
                </a:lnTo>
                <a:lnTo>
                  <a:pt x="45720" y="102870"/>
                </a:lnTo>
                <a:lnTo>
                  <a:pt x="34290" y="102870"/>
                </a:lnTo>
                <a:lnTo>
                  <a:pt x="34290" y="102870"/>
                </a:lnTo>
                <a:lnTo>
                  <a:pt x="22860" y="102870"/>
                </a:lnTo>
                <a:lnTo>
                  <a:pt x="11430" y="102870"/>
                </a:lnTo>
                <a:lnTo>
                  <a:pt x="0" y="91440"/>
                </a:lnTo>
                <a:lnTo>
                  <a:pt x="0" y="91440"/>
                </a:lnTo>
                <a:lnTo>
                  <a:pt x="0" y="9144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11" name="Freeform 110"/>
          <p:cNvSpPr/>
          <p:nvPr/>
        </p:nvSpPr>
        <p:spPr>
          <a:xfrm>
            <a:off x="5372100" y="2366010"/>
            <a:ext cx="331471" cy="102871"/>
          </a:xfrm>
          <a:custGeom>
            <a:avLst/>
            <a:gdLst/>
            <a:ahLst/>
            <a:cxnLst/>
            <a:rect l="0" t="0" r="0" b="0"/>
            <a:pathLst>
              <a:path w="331471" h="102871">
                <a:moveTo>
                  <a:pt x="0" y="57150"/>
                </a:moveTo>
                <a:lnTo>
                  <a:pt x="11430" y="57150"/>
                </a:lnTo>
                <a:lnTo>
                  <a:pt x="11430" y="68580"/>
                </a:lnTo>
                <a:lnTo>
                  <a:pt x="11430" y="68580"/>
                </a:lnTo>
                <a:lnTo>
                  <a:pt x="22860" y="80010"/>
                </a:lnTo>
                <a:lnTo>
                  <a:pt x="22860" y="80010"/>
                </a:lnTo>
                <a:lnTo>
                  <a:pt x="45720" y="80010"/>
                </a:lnTo>
                <a:lnTo>
                  <a:pt x="57150" y="80010"/>
                </a:lnTo>
                <a:lnTo>
                  <a:pt x="68580" y="80010"/>
                </a:lnTo>
                <a:lnTo>
                  <a:pt x="80010" y="80010"/>
                </a:lnTo>
                <a:lnTo>
                  <a:pt x="91440" y="68580"/>
                </a:lnTo>
                <a:lnTo>
                  <a:pt x="102870" y="57150"/>
                </a:lnTo>
                <a:lnTo>
                  <a:pt x="114300" y="45720"/>
                </a:lnTo>
                <a:lnTo>
                  <a:pt x="125730" y="34290"/>
                </a:lnTo>
                <a:lnTo>
                  <a:pt x="137160" y="34290"/>
                </a:lnTo>
                <a:lnTo>
                  <a:pt x="137160" y="22860"/>
                </a:lnTo>
                <a:lnTo>
                  <a:pt x="137160" y="11430"/>
                </a:lnTo>
                <a:lnTo>
                  <a:pt x="137160" y="11430"/>
                </a:lnTo>
                <a:lnTo>
                  <a:pt x="137160" y="0"/>
                </a:lnTo>
                <a:lnTo>
                  <a:pt x="125730" y="11430"/>
                </a:lnTo>
                <a:lnTo>
                  <a:pt x="114300" y="11430"/>
                </a:lnTo>
                <a:lnTo>
                  <a:pt x="102870" y="22860"/>
                </a:lnTo>
                <a:lnTo>
                  <a:pt x="102870" y="34290"/>
                </a:lnTo>
                <a:lnTo>
                  <a:pt x="91440" y="45720"/>
                </a:lnTo>
                <a:lnTo>
                  <a:pt x="80010" y="57150"/>
                </a:lnTo>
                <a:lnTo>
                  <a:pt x="80010" y="68580"/>
                </a:lnTo>
                <a:lnTo>
                  <a:pt x="91440" y="80010"/>
                </a:lnTo>
                <a:lnTo>
                  <a:pt x="91440" y="80010"/>
                </a:lnTo>
                <a:lnTo>
                  <a:pt x="102870" y="80010"/>
                </a:lnTo>
                <a:lnTo>
                  <a:pt x="102870" y="91440"/>
                </a:lnTo>
                <a:lnTo>
                  <a:pt x="125730" y="91440"/>
                </a:lnTo>
                <a:lnTo>
                  <a:pt x="137160" y="80010"/>
                </a:lnTo>
                <a:lnTo>
                  <a:pt x="148590" y="80010"/>
                </a:lnTo>
                <a:lnTo>
                  <a:pt x="160020" y="68580"/>
                </a:lnTo>
                <a:lnTo>
                  <a:pt x="171450" y="57150"/>
                </a:lnTo>
                <a:lnTo>
                  <a:pt x="182880" y="45720"/>
                </a:lnTo>
                <a:lnTo>
                  <a:pt x="194310" y="34290"/>
                </a:lnTo>
                <a:lnTo>
                  <a:pt x="205740" y="22860"/>
                </a:lnTo>
                <a:lnTo>
                  <a:pt x="217170" y="11430"/>
                </a:lnTo>
                <a:lnTo>
                  <a:pt x="217170" y="11430"/>
                </a:lnTo>
                <a:lnTo>
                  <a:pt x="217170" y="11430"/>
                </a:lnTo>
                <a:lnTo>
                  <a:pt x="217170" y="11430"/>
                </a:lnTo>
                <a:lnTo>
                  <a:pt x="217170" y="11430"/>
                </a:lnTo>
                <a:lnTo>
                  <a:pt x="217170" y="22860"/>
                </a:lnTo>
                <a:lnTo>
                  <a:pt x="217170" y="34290"/>
                </a:lnTo>
                <a:lnTo>
                  <a:pt x="217170" y="45720"/>
                </a:lnTo>
                <a:lnTo>
                  <a:pt x="217170" y="57150"/>
                </a:lnTo>
                <a:lnTo>
                  <a:pt x="217170" y="68580"/>
                </a:lnTo>
                <a:lnTo>
                  <a:pt x="217170" y="80010"/>
                </a:lnTo>
                <a:lnTo>
                  <a:pt x="217170" y="80010"/>
                </a:lnTo>
                <a:lnTo>
                  <a:pt x="217170" y="80010"/>
                </a:lnTo>
                <a:lnTo>
                  <a:pt x="217170" y="80010"/>
                </a:lnTo>
                <a:lnTo>
                  <a:pt x="228600" y="80010"/>
                </a:lnTo>
                <a:lnTo>
                  <a:pt x="228600" y="80010"/>
                </a:lnTo>
                <a:lnTo>
                  <a:pt x="240030" y="68580"/>
                </a:lnTo>
                <a:lnTo>
                  <a:pt x="240030" y="68580"/>
                </a:lnTo>
                <a:lnTo>
                  <a:pt x="251460" y="57150"/>
                </a:lnTo>
                <a:lnTo>
                  <a:pt x="262890" y="45720"/>
                </a:lnTo>
                <a:lnTo>
                  <a:pt x="274320" y="34290"/>
                </a:lnTo>
                <a:lnTo>
                  <a:pt x="274320" y="34290"/>
                </a:lnTo>
                <a:lnTo>
                  <a:pt x="274320" y="34290"/>
                </a:lnTo>
                <a:lnTo>
                  <a:pt x="285750" y="34290"/>
                </a:lnTo>
                <a:lnTo>
                  <a:pt x="285750" y="45720"/>
                </a:lnTo>
                <a:lnTo>
                  <a:pt x="285750" y="45720"/>
                </a:lnTo>
                <a:lnTo>
                  <a:pt x="285750" y="68580"/>
                </a:lnTo>
                <a:lnTo>
                  <a:pt x="285750" y="80010"/>
                </a:lnTo>
                <a:lnTo>
                  <a:pt x="285750" y="91440"/>
                </a:lnTo>
                <a:lnTo>
                  <a:pt x="285750" y="102870"/>
                </a:lnTo>
                <a:lnTo>
                  <a:pt x="285750" y="102870"/>
                </a:lnTo>
                <a:lnTo>
                  <a:pt x="297180" y="102870"/>
                </a:lnTo>
                <a:lnTo>
                  <a:pt x="297180" y="102870"/>
                </a:lnTo>
                <a:lnTo>
                  <a:pt x="308610" y="102870"/>
                </a:lnTo>
                <a:lnTo>
                  <a:pt x="320040" y="102870"/>
                </a:lnTo>
                <a:lnTo>
                  <a:pt x="331470" y="91440"/>
                </a:lnTo>
                <a:lnTo>
                  <a:pt x="331470" y="91440"/>
                </a:lnTo>
                <a:lnTo>
                  <a:pt x="331470" y="9144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12" name="Freeform 111"/>
          <p:cNvSpPr/>
          <p:nvPr/>
        </p:nvSpPr>
        <p:spPr>
          <a:xfrm>
            <a:off x="5749290" y="2343150"/>
            <a:ext cx="22861" cy="137161"/>
          </a:xfrm>
          <a:custGeom>
            <a:avLst/>
            <a:gdLst/>
            <a:ahLst/>
            <a:cxnLst/>
            <a:rect l="0" t="0" r="0" b="0"/>
            <a:pathLst>
              <a:path w="22861" h="137161">
                <a:moveTo>
                  <a:pt x="22860" y="0"/>
                </a:moveTo>
                <a:lnTo>
                  <a:pt x="22860" y="0"/>
                </a:lnTo>
                <a:lnTo>
                  <a:pt x="22860" y="0"/>
                </a:lnTo>
                <a:lnTo>
                  <a:pt x="22860" y="0"/>
                </a:lnTo>
                <a:lnTo>
                  <a:pt x="22860" y="11430"/>
                </a:lnTo>
                <a:lnTo>
                  <a:pt x="22860" y="11430"/>
                </a:lnTo>
                <a:lnTo>
                  <a:pt x="11430" y="22860"/>
                </a:lnTo>
                <a:lnTo>
                  <a:pt x="11430" y="34290"/>
                </a:lnTo>
                <a:lnTo>
                  <a:pt x="11430" y="57150"/>
                </a:lnTo>
                <a:lnTo>
                  <a:pt x="11430" y="80010"/>
                </a:lnTo>
                <a:lnTo>
                  <a:pt x="0" y="91440"/>
                </a:lnTo>
                <a:lnTo>
                  <a:pt x="0" y="114300"/>
                </a:lnTo>
                <a:lnTo>
                  <a:pt x="0" y="114300"/>
                </a:lnTo>
                <a:lnTo>
                  <a:pt x="0" y="125730"/>
                </a:lnTo>
                <a:lnTo>
                  <a:pt x="11430" y="137160"/>
                </a:lnTo>
                <a:lnTo>
                  <a:pt x="11430" y="137160"/>
                </a:lnTo>
                <a:lnTo>
                  <a:pt x="11430" y="13716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13" name="Freeform 112"/>
          <p:cNvSpPr/>
          <p:nvPr/>
        </p:nvSpPr>
        <p:spPr>
          <a:xfrm>
            <a:off x="5726430" y="2354580"/>
            <a:ext cx="285751" cy="91441"/>
          </a:xfrm>
          <a:custGeom>
            <a:avLst/>
            <a:gdLst/>
            <a:ahLst/>
            <a:cxnLst/>
            <a:rect l="0" t="0" r="0" b="0"/>
            <a:pathLst>
              <a:path w="285751" h="91441">
                <a:moveTo>
                  <a:pt x="0" y="22860"/>
                </a:moveTo>
                <a:lnTo>
                  <a:pt x="0" y="22860"/>
                </a:lnTo>
                <a:lnTo>
                  <a:pt x="0" y="34290"/>
                </a:lnTo>
                <a:lnTo>
                  <a:pt x="0" y="34290"/>
                </a:lnTo>
                <a:lnTo>
                  <a:pt x="0" y="34290"/>
                </a:lnTo>
                <a:lnTo>
                  <a:pt x="0" y="45720"/>
                </a:lnTo>
                <a:lnTo>
                  <a:pt x="0" y="57150"/>
                </a:lnTo>
                <a:lnTo>
                  <a:pt x="11430" y="57150"/>
                </a:lnTo>
                <a:lnTo>
                  <a:pt x="22860" y="57150"/>
                </a:lnTo>
                <a:lnTo>
                  <a:pt x="45720" y="68580"/>
                </a:lnTo>
                <a:lnTo>
                  <a:pt x="57150" y="68580"/>
                </a:lnTo>
                <a:lnTo>
                  <a:pt x="80010" y="57150"/>
                </a:lnTo>
                <a:lnTo>
                  <a:pt x="91440" y="57150"/>
                </a:lnTo>
                <a:lnTo>
                  <a:pt x="102870" y="45720"/>
                </a:lnTo>
                <a:lnTo>
                  <a:pt x="114300" y="34290"/>
                </a:lnTo>
                <a:lnTo>
                  <a:pt x="125730" y="22860"/>
                </a:lnTo>
                <a:lnTo>
                  <a:pt x="125730" y="11430"/>
                </a:lnTo>
                <a:lnTo>
                  <a:pt x="137160" y="11430"/>
                </a:lnTo>
                <a:lnTo>
                  <a:pt x="137160" y="0"/>
                </a:lnTo>
                <a:lnTo>
                  <a:pt x="137160" y="0"/>
                </a:lnTo>
                <a:lnTo>
                  <a:pt x="137160" y="11430"/>
                </a:lnTo>
                <a:lnTo>
                  <a:pt x="137160" y="11430"/>
                </a:lnTo>
                <a:lnTo>
                  <a:pt x="125730" y="22860"/>
                </a:lnTo>
                <a:lnTo>
                  <a:pt x="125730" y="34290"/>
                </a:lnTo>
                <a:lnTo>
                  <a:pt x="125730" y="45720"/>
                </a:lnTo>
                <a:lnTo>
                  <a:pt x="125730" y="57150"/>
                </a:lnTo>
                <a:lnTo>
                  <a:pt x="125730" y="68580"/>
                </a:lnTo>
                <a:lnTo>
                  <a:pt x="125730" y="80010"/>
                </a:lnTo>
                <a:lnTo>
                  <a:pt x="125730" y="91440"/>
                </a:lnTo>
                <a:lnTo>
                  <a:pt x="137160" y="91440"/>
                </a:lnTo>
                <a:lnTo>
                  <a:pt x="137160" y="91440"/>
                </a:lnTo>
                <a:lnTo>
                  <a:pt x="148590" y="91440"/>
                </a:lnTo>
                <a:lnTo>
                  <a:pt x="160020" y="80010"/>
                </a:lnTo>
                <a:lnTo>
                  <a:pt x="171450" y="80010"/>
                </a:lnTo>
                <a:lnTo>
                  <a:pt x="182880" y="68580"/>
                </a:lnTo>
                <a:lnTo>
                  <a:pt x="194310" y="57150"/>
                </a:lnTo>
                <a:lnTo>
                  <a:pt x="205740" y="45720"/>
                </a:lnTo>
                <a:lnTo>
                  <a:pt x="217170" y="34290"/>
                </a:lnTo>
                <a:lnTo>
                  <a:pt x="217170" y="34290"/>
                </a:lnTo>
                <a:lnTo>
                  <a:pt x="217170" y="34290"/>
                </a:lnTo>
                <a:lnTo>
                  <a:pt x="217170" y="34290"/>
                </a:lnTo>
                <a:lnTo>
                  <a:pt x="217170" y="34290"/>
                </a:lnTo>
                <a:lnTo>
                  <a:pt x="217170" y="45720"/>
                </a:lnTo>
                <a:lnTo>
                  <a:pt x="217170" y="57150"/>
                </a:lnTo>
                <a:lnTo>
                  <a:pt x="217170" y="68580"/>
                </a:lnTo>
                <a:lnTo>
                  <a:pt x="205740" y="68580"/>
                </a:lnTo>
                <a:lnTo>
                  <a:pt x="205740" y="80010"/>
                </a:lnTo>
                <a:lnTo>
                  <a:pt x="205740" y="80010"/>
                </a:lnTo>
                <a:lnTo>
                  <a:pt x="205740" y="91440"/>
                </a:lnTo>
                <a:lnTo>
                  <a:pt x="217170" y="91440"/>
                </a:lnTo>
                <a:lnTo>
                  <a:pt x="217170" y="91440"/>
                </a:lnTo>
                <a:lnTo>
                  <a:pt x="217170" y="80010"/>
                </a:lnTo>
                <a:lnTo>
                  <a:pt x="228600" y="80010"/>
                </a:lnTo>
                <a:lnTo>
                  <a:pt x="240030" y="80010"/>
                </a:lnTo>
                <a:lnTo>
                  <a:pt x="251460" y="68580"/>
                </a:lnTo>
                <a:lnTo>
                  <a:pt x="262890" y="68580"/>
                </a:lnTo>
                <a:lnTo>
                  <a:pt x="262890" y="57150"/>
                </a:lnTo>
                <a:lnTo>
                  <a:pt x="274320" y="57150"/>
                </a:lnTo>
                <a:lnTo>
                  <a:pt x="274320" y="68580"/>
                </a:lnTo>
                <a:lnTo>
                  <a:pt x="274320" y="68580"/>
                </a:lnTo>
                <a:lnTo>
                  <a:pt x="274320" y="80010"/>
                </a:lnTo>
                <a:lnTo>
                  <a:pt x="285750" y="80010"/>
                </a:lnTo>
                <a:lnTo>
                  <a:pt x="285750" y="91440"/>
                </a:lnTo>
                <a:lnTo>
                  <a:pt x="285750" y="9144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14" name="Freeform 113"/>
          <p:cNvSpPr/>
          <p:nvPr/>
        </p:nvSpPr>
        <p:spPr>
          <a:xfrm>
            <a:off x="6069330" y="2366010"/>
            <a:ext cx="114301" cy="91441"/>
          </a:xfrm>
          <a:custGeom>
            <a:avLst/>
            <a:gdLst/>
            <a:ahLst/>
            <a:cxnLst/>
            <a:rect l="0" t="0" r="0" b="0"/>
            <a:pathLst>
              <a:path w="114301" h="91441">
                <a:moveTo>
                  <a:pt x="11430" y="34290"/>
                </a:moveTo>
                <a:lnTo>
                  <a:pt x="11430" y="34290"/>
                </a:lnTo>
                <a:lnTo>
                  <a:pt x="11430" y="34290"/>
                </a:lnTo>
                <a:lnTo>
                  <a:pt x="11430" y="34290"/>
                </a:lnTo>
                <a:lnTo>
                  <a:pt x="11430" y="34290"/>
                </a:lnTo>
                <a:lnTo>
                  <a:pt x="11430" y="34290"/>
                </a:lnTo>
                <a:lnTo>
                  <a:pt x="22860" y="34290"/>
                </a:lnTo>
                <a:lnTo>
                  <a:pt x="22860" y="34290"/>
                </a:lnTo>
                <a:lnTo>
                  <a:pt x="11430" y="34290"/>
                </a:lnTo>
                <a:lnTo>
                  <a:pt x="11430" y="34290"/>
                </a:lnTo>
                <a:lnTo>
                  <a:pt x="11430" y="34290"/>
                </a:lnTo>
                <a:lnTo>
                  <a:pt x="11430" y="34290"/>
                </a:lnTo>
                <a:lnTo>
                  <a:pt x="0" y="34290"/>
                </a:lnTo>
                <a:lnTo>
                  <a:pt x="0" y="45720"/>
                </a:lnTo>
                <a:lnTo>
                  <a:pt x="0" y="45720"/>
                </a:lnTo>
                <a:lnTo>
                  <a:pt x="0" y="57150"/>
                </a:lnTo>
                <a:lnTo>
                  <a:pt x="0" y="68580"/>
                </a:lnTo>
                <a:lnTo>
                  <a:pt x="0" y="68580"/>
                </a:lnTo>
                <a:lnTo>
                  <a:pt x="0" y="68580"/>
                </a:lnTo>
                <a:lnTo>
                  <a:pt x="11430" y="80010"/>
                </a:lnTo>
                <a:lnTo>
                  <a:pt x="11430" y="80010"/>
                </a:lnTo>
                <a:lnTo>
                  <a:pt x="22860" y="68580"/>
                </a:lnTo>
                <a:lnTo>
                  <a:pt x="34290" y="68580"/>
                </a:lnTo>
                <a:lnTo>
                  <a:pt x="45720" y="68580"/>
                </a:lnTo>
                <a:lnTo>
                  <a:pt x="57150" y="57150"/>
                </a:lnTo>
                <a:lnTo>
                  <a:pt x="68580" y="45720"/>
                </a:lnTo>
                <a:lnTo>
                  <a:pt x="80010" y="34290"/>
                </a:lnTo>
                <a:lnTo>
                  <a:pt x="80010" y="22860"/>
                </a:lnTo>
                <a:lnTo>
                  <a:pt x="91440" y="22860"/>
                </a:lnTo>
                <a:lnTo>
                  <a:pt x="102870" y="11430"/>
                </a:lnTo>
                <a:lnTo>
                  <a:pt x="102870" y="0"/>
                </a:lnTo>
                <a:lnTo>
                  <a:pt x="102870" y="0"/>
                </a:lnTo>
                <a:lnTo>
                  <a:pt x="91440" y="0"/>
                </a:lnTo>
                <a:lnTo>
                  <a:pt x="91440" y="0"/>
                </a:lnTo>
                <a:lnTo>
                  <a:pt x="80010" y="0"/>
                </a:lnTo>
                <a:lnTo>
                  <a:pt x="80010" y="11430"/>
                </a:lnTo>
                <a:lnTo>
                  <a:pt x="80010" y="11430"/>
                </a:lnTo>
                <a:lnTo>
                  <a:pt x="68580" y="22860"/>
                </a:lnTo>
                <a:lnTo>
                  <a:pt x="68580" y="34290"/>
                </a:lnTo>
                <a:lnTo>
                  <a:pt x="68580" y="45720"/>
                </a:lnTo>
                <a:lnTo>
                  <a:pt x="80010" y="57150"/>
                </a:lnTo>
                <a:lnTo>
                  <a:pt x="80010" y="68580"/>
                </a:lnTo>
                <a:lnTo>
                  <a:pt x="91440" y="80010"/>
                </a:lnTo>
                <a:lnTo>
                  <a:pt x="102870" y="80010"/>
                </a:lnTo>
                <a:lnTo>
                  <a:pt x="114300" y="91440"/>
                </a:lnTo>
                <a:lnTo>
                  <a:pt x="114300" y="9144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15" name="Freeform 114"/>
          <p:cNvSpPr/>
          <p:nvPr/>
        </p:nvSpPr>
        <p:spPr>
          <a:xfrm>
            <a:off x="5715000" y="2446020"/>
            <a:ext cx="251461" cy="274321"/>
          </a:xfrm>
          <a:custGeom>
            <a:avLst/>
            <a:gdLst/>
            <a:ahLst/>
            <a:cxnLst/>
            <a:rect l="0" t="0" r="0" b="0"/>
            <a:pathLst>
              <a:path w="251461" h="274321">
                <a:moveTo>
                  <a:pt x="91440" y="0"/>
                </a:moveTo>
                <a:lnTo>
                  <a:pt x="91440" y="0"/>
                </a:lnTo>
                <a:lnTo>
                  <a:pt x="91440" y="0"/>
                </a:lnTo>
                <a:lnTo>
                  <a:pt x="91440" y="0"/>
                </a:lnTo>
                <a:lnTo>
                  <a:pt x="80010" y="11430"/>
                </a:lnTo>
                <a:lnTo>
                  <a:pt x="68580" y="22860"/>
                </a:lnTo>
                <a:lnTo>
                  <a:pt x="57150" y="34290"/>
                </a:lnTo>
                <a:lnTo>
                  <a:pt x="45720" y="57150"/>
                </a:lnTo>
                <a:lnTo>
                  <a:pt x="34290" y="80010"/>
                </a:lnTo>
                <a:lnTo>
                  <a:pt x="22860" y="102870"/>
                </a:lnTo>
                <a:lnTo>
                  <a:pt x="11430" y="125730"/>
                </a:lnTo>
                <a:lnTo>
                  <a:pt x="0" y="148590"/>
                </a:lnTo>
                <a:lnTo>
                  <a:pt x="0" y="171450"/>
                </a:lnTo>
                <a:lnTo>
                  <a:pt x="0" y="194310"/>
                </a:lnTo>
                <a:lnTo>
                  <a:pt x="0" y="217170"/>
                </a:lnTo>
                <a:lnTo>
                  <a:pt x="0" y="228600"/>
                </a:lnTo>
                <a:lnTo>
                  <a:pt x="11430" y="240030"/>
                </a:lnTo>
                <a:lnTo>
                  <a:pt x="22860" y="251460"/>
                </a:lnTo>
                <a:lnTo>
                  <a:pt x="45720" y="262890"/>
                </a:lnTo>
                <a:lnTo>
                  <a:pt x="57150" y="262890"/>
                </a:lnTo>
                <a:lnTo>
                  <a:pt x="80010" y="274320"/>
                </a:lnTo>
                <a:lnTo>
                  <a:pt x="102870" y="274320"/>
                </a:lnTo>
                <a:lnTo>
                  <a:pt x="114300" y="274320"/>
                </a:lnTo>
                <a:lnTo>
                  <a:pt x="137160" y="262890"/>
                </a:lnTo>
                <a:lnTo>
                  <a:pt x="160020" y="262890"/>
                </a:lnTo>
                <a:lnTo>
                  <a:pt x="182880" y="251460"/>
                </a:lnTo>
                <a:lnTo>
                  <a:pt x="205740" y="240030"/>
                </a:lnTo>
                <a:lnTo>
                  <a:pt x="217170" y="217170"/>
                </a:lnTo>
                <a:lnTo>
                  <a:pt x="228600" y="194310"/>
                </a:lnTo>
                <a:lnTo>
                  <a:pt x="240030" y="171450"/>
                </a:lnTo>
                <a:lnTo>
                  <a:pt x="251460" y="148590"/>
                </a:lnTo>
                <a:lnTo>
                  <a:pt x="251460" y="125730"/>
                </a:lnTo>
                <a:lnTo>
                  <a:pt x="251460" y="114300"/>
                </a:lnTo>
                <a:lnTo>
                  <a:pt x="251460" y="91440"/>
                </a:lnTo>
                <a:lnTo>
                  <a:pt x="240030" y="68580"/>
                </a:lnTo>
                <a:lnTo>
                  <a:pt x="228600" y="57150"/>
                </a:lnTo>
                <a:lnTo>
                  <a:pt x="205740" y="45720"/>
                </a:lnTo>
                <a:lnTo>
                  <a:pt x="182880" y="34290"/>
                </a:lnTo>
                <a:lnTo>
                  <a:pt x="160020" y="22860"/>
                </a:lnTo>
                <a:lnTo>
                  <a:pt x="137160" y="22860"/>
                </a:lnTo>
                <a:lnTo>
                  <a:pt x="102870" y="22860"/>
                </a:lnTo>
                <a:lnTo>
                  <a:pt x="80010" y="34290"/>
                </a:lnTo>
                <a:lnTo>
                  <a:pt x="57150" y="45720"/>
                </a:lnTo>
                <a:lnTo>
                  <a:pt x="45720" y="68580"/>
                </a:lnTo>
                <a:lnTo>
                  <a:pt x="34290" y="80010"/>
                </a:lnTo>
                <a:lnTo>
                  <a:pt x="34290" y="8001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16" name="Freeform 115"/>
          <p:cNvSpPr/>
          <p:nvPr/>
        </p:nvSpPr>
        <p:spPr>
          <a:xfrm>
            <a:off x="6995160" y="2663190"/>
            <a:ext cx="240030" cy="342901"/>
          </a:xfrm>
          <a:custGeom>
            <a:avLst/>
            <a:gdLst/>
            <a:ahLst/>
            <a:cxnLst/>
            <a:rect l="0" t="0" r="0" b="0"/>
            <a:pathLst>
              <a:path w="240030" h="342901">
                <a:moveTo>
                  <a:pt x="114300" y="11430"/>
                </a:moveTo>
                <a:lnTo>
                  <a:pt x="102870" y="11430"/>
                </a:lnTo>
                <a:lnTo>
                  <a:pt x="102870" y="11430"/>
                </a:lnTo>
                <a:lnTo>
                  <a:pt x="102870" y="11430"/>
                </a:lnTo>
                <a:lnTo>
                  <a:pt x="91440" y="0"/>
                </a:lnTo>
                <a:lnTo>
                  <a:pt x="91440" y="11430"/>
                </a:lnTo>
                <a:lnTo>
                  <a:pt x="80010" y="11430"/>
                </a:lnTo>
                <a:lnTo>
                  <a:pt x="80010" y="22860"/>
                </a:lnTo>
                <a:lnTo>
                  <a:pt x="68579" y="34290"/>
                </a:lnTo>
                <a:lnTo>
                  <a:pt x="57150" y="45720"/>
                </a:lnTo>
                <a:lnTo>
                  <a:pt x="45720" y="68580"/>
                </a:lnTo>
                <a:lnTo>
                  <a:pt x="45720" y="91440"/>
                </a:lnTo>
                <a:lnTo>
                  <a:pt x="34290" y="125730"/>
                </a:lnTo>
                <a:lnTo>
                  <a:pt x="22860" y="148590"/>
                </a:lnTo>
                <a:lnTo>
                  <a:pt x="11429" y="182880"/>
                </a:lnTo>
                <a:lnTo>
                  <a:pt x="0" y="217170"/>
                </a:lnTo>
                <a:lnTo>
                  <a:pt x="0" y="240030"/>
                </a:lnTo>
                <a:lnTo>
                  <a:pt x="0" y="262890"/>
                </a:lnTo>
                <a:lnTo>
                  <a:pt x="0" y="274320"/>
                </a:lnTo>
                <a:lnTo>
                  <a:pt x="11429" y="297180"/>
                </a:lnTo>
                <a:lnTo>
                  <a:pt x="22860" y="308610"/>
                </a:lnTo>
                <a:lnTo>
                  <a:pt x="34290" y="320040"/>
                </a:lnTo>
                <a:lnTo>
                  <a:pt x="57150" y="331470"/>
                </a:lnTo>
                <a:lnTo>
                  <a:pt x="68579" y="331470"/>
                </a:lnTo>
                <a:lnTo>
                  <a:pt x="80010" y="342900"/>
                </a:lnTo>
                <a:lnTo>
                  <a:pt x="102870" y="342900"/>
                </a:lnTo>
                <a:lnTo>
                  <a:pt x="114300" y="331470"/>
                </a:lnTo>
                <a:lnTo>
                  <a:pt x="137160" y="331470"/>
                </a:lnTo>
                <a:lnTo>
                  <a:pt x="148590" y="320040"/>
                </a:lnTo>
                <a:lnTo>
                  <a:pt x="171450" y="308610"/>
                </a:lnTo>
                <a:lnTo>
                  <a:pt x="182879" y="285750"/>
                </a:lnTo>
                <a:lnTo>
                  <a:pt x="205740" y="262890"/>
                </a:lnTo>
                <a:lnTo>
                  <a:pt x="217170" y="228600"/>
                </a:lnTo>
                <a:lnTo>
                  <a:pt x="228600" y="205740"/>
                </a:lnTo>
                <a:lnTo>
                  <a:pt x="228600" y="182880"/>
                </a:lnTo>
                <a:lnTo>
                  <a:pt x="240029" y="148590"/>
                </a:lnTo>
                <a:lnTo>
                  <a:pt x="228600" y="125730"/>
                </a:lnTo>
                <a:lnTo>
                  <a:pt x="228600" y="102870"/>
                </a:lnTo>
                <a:lnTo>
                  <a:pt x="217170" y="91440"/>
                </a:lnTo>
                <a:lnTo>
                  <a:pt x="194310" y="68580"/>
                </a:lnTo>
                <a:lnTo>
                  <a:pt x="182879" y="57150"/>
                </a:lnTo>
                <a:lnTo>
                  <a:pt x="160020" y="45720"/>
                </a:lnTo>
                <a:lnTo>
                  <a:pt x="137160" y="45720"/>
                </a:lnTo>
                <a:lnTo>
                  <a:pt x="114300" y="57150"/>
                </a:lnTo>
                <a:lnTo>
                  <a:pt x="80010" y="68580"/>
                </a:lnTo>
                <a:lnTo>
                  <a:pt x="57150" y="80010"/>
                </a:lnTo>
                <a:lnTo>
                  <a:pt x="34290" y="91440"/>
                </a:lnTo>
                <a:lnTo>
                  <a:pt x="34290" y="9144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17" name="Freeform 116"/>
          <p:cNvSpPr/>
          <p:nvPr/>
        </p:nvSpPr>
        <p:spPr>
          <a:xfrm>
            <a:off x="7189470" y="2594610"/>
            <a:ext cx="1577341" cy="160021"/>
          </a:xfrm>
          <a:custGeom>
            <a:avLst/>
            <a:gdLst/>
            <a:ahLst/>
            <a:cxnLst/>
            <a:rect l="0" t="0" r="0" b="0"/>
            <a:pathLst>
              <a:path w="1577341" h="160021">
                <a:moveTo>
                  <a:pt x="0" y="160020"/>
                </a:moveTo>
                <a:lnTo>
                  <a:pt x="0" y="148590"/>
                </a:lnTo>
                <a:lnTo>
                  <a:pt x="0" y="160020"/>
                </a:lnTo>
                <a:lnTo>
                  <a:pt x="0" y="148590"/>
                </a:lnTo>
                <a:lnTo>
                  <a:pt x="0" y="148590"/>
                </a:lnTo>
                <a:lnTo>
                  <a:pt x="0" y="148590"/>
                </a:lnTo>
                <a:lnTo>
                  <a:pt x="11430" y="148590"/>
                </a:lnTo>
                <a:lnTo>
                  <a:pt x="22860" y="148590"/>
                </a:lnTo>
                <a:lnTo>
                  <a:pt x="34290" y="148590"/>
                </a:lnTo>
                <a:lnTo>
                  <a:pt x="45719" y="148590"/>
                </a:lnTo>
                <a:lnTo>
                  <a:pt x="68580" y="148590"/>
                </a:lnTo>
                <a:lnTo>
                  <a:pt x="80010" y="148590"/>
                </a:lnTo>
                <a:lnTo>
                  <a:pt x="102869" y="148590"/>
                </a:lnTo>
                <a:lnTo>
                  <a:pt x="125730" y="148590"/>
                </a:lnTo>
                <a:lnTo>
                  <a:pt x="148590" y="148590"/>
                </a:lnTo>
                <a:lnTo>
                  <a:pt x="160019" y="148590"/>
                </a:lnTo>
                <a:lnTo>
                  <a:pt x="194310" y="148590"/>
                </a:lnTo>
                <a:lnTo>
                  <a:pt x="217169" y="137160"/>
                </a:lnTo>
                <a:lnTo>
                  <a:pt x="251460" y="137160"/>
                </a:lnTo>
                <a:lnTo>
                  <a:pt x="274319" y="137160"/>
                </a:lnTo>
                <a:lnTo>
                  <a:pt x="308610" y="137160"/>
                </a:lnTo>
                <a:lnTo>
                  <a:pt x="331469" y="137160"/>
                </a:lnTo>
                <a:lnTo>
                  <a:pt x="365760" y="137160"/>
                </a:lnTo>
                <a:lnTo>
                  <a:pt x="400050" y="125730"/>
                </a:lnTo>
                <a:lnTo>
                  <a:pt x="422910" y="125730"/>
                </a:lnTo>
                <a:lnTo>
                  <a:pt x="457200" y="125730"/>
                </a:lnTo>
                <a:lnTo>
                  <a:pt x="491490" y="125730"/>
                </a:lnTo>
                <a:lnTo>
                  <a:pt x="525780" y="125730"/>
                </a:lnTo>
                <a:lnTo>
                  <a:pt x="560069" y="114300"/>
                </a:lnTo>
                <a:lnTo>
                  <a:pt x="594360" y="114300"/>
                </a:lnTo>
                <a:lnTo>
                  <a:pt x="628650" y="114300"/>
                </a:lnTo>
                <a:lnTo>
                  <a:pt x="662940" y="114300"/>
                </a:lnTo>
                <a:lnTo>
                  <a:pt x="697230" y="102870"/>
                </a:lnTo>
                <a:lnTo>
                  <a:pt x="731519" y="102870"/>
                </a:lnTo>
                <a:lnTo>
                  <a:pt x="765810" y="91440"/>
                </a:lnTo>
                <a:lnTo>
                  <a:pt x="800100" y="91440"/>
                </a:lnTo>
                <a:lnTo>
                  <a:pt x="845819" y="91440"/>
                </a:lnTo>
                <a:lnTo>
                  <a:pt x="868680" y="80010"/>
                </a:lnTo>
                <a:lnTo>
                  <a:pt x="914400" y="80010"/>
                </a:lnTo>
                <a:lnTo>
                  <a:pt x="948690" y="80010"/>
                </a:lnTo>
                <a:lnTo>
                  <a:pt x="982980" y="80010"/>
                </a:lnTo>
                <a:lnTo>
                  <a:pt x="1017269" y="80010"/>
                </a:lnTo>
                <a:lnTo>
                  <a:pt x="1040130" y="80010"/>
                </a:lnTo>
                <a:lnTo>
                  <a:pt x="1062990" y="80010"/>
                </a:lnTo>
                <a:lnTo>
                  <a:pt x="1097280" y="80010"/>
                </a:lnTo>
                <a:lnTo>
                  <a:pt x="1131569" y="80010"/>
                </a:lnTo>
                <a:lnTo>
                  <a:pt x="1154430" y="68580"/>
                </a:lnTo>
                <a:lnTo>
                  <a:pt x="1188719" y="68580"/>
                </a:lnTo>
                <a:lnTo>
                  <a:pt x="1211580" y="68580"/>
                </a:lnTo>
                <a:lnTo>
                  <a:pt x="1245869" y="57150"/>
                </a:lnTo>
                <a:lnTo>
                  <a:pt x="1280160" y="57150"/>
                </a:lnTo>
                <a:lnTo>
                  <a:pt x="1303019" y="57150"/>
                </a:lnTo>
                <a:lnTo>
                  <a:pt x="1325880" y="57150"/>
                </a:lnTo>
                <a:lnTo>
                  <a:pt x="1360169" y="45720"/>
                </a:lnTo>
                <a:lnTo>
                  <a:pt x="1371600" y="45720"/>
                </a:lnTo>
                <a:lnTo>
                  <a:pt x="1405890" y="45720"/>
                </a:lnTo>
                <a:lnTo>
                  <a:pt x="1417319" y="34290"/>
                </a:lnTo>
                <a:lnTo>
                  <a:pt x="1440180" y="34290"/>
                </a:lnTo>
                <a:lnTo>
                  <a:pt x="1463040" y="22860"/>
                </a:lnTo>
                <a:lnTo>
                  <a:pt x="1474469" y="22860"/>
                </a:lnTo>
                <a:lnTo>
                  <a:pt x="1497330" y="22860"/>
                </a:lnTo>
                <a:lnTo>
                  <a:pt x="1508760" y="22860"/>
                </a:lnTo>
                <a:lnTo>
                  <a:pt x="1520190" y="22860"/>
                </a:lnTo>
                <a:lnTo>
                  <a:pt x="1531619" y="11430"/>
                </a:lnTo>
                <a:lnTo>
                  <a:pt x="1531619" y="11430"/>
                </a:lnTo>
                <a:lnTo>
                  <a:pt x="1543050" y="11430"/>
                </a:lnTo>
                <a:lnTo>
                  <a:pt x="1554480" y="11430"/>
                </a:lnTo>
                <a:lnTo>
                  <a:pt x="1554480" y="0"/>
                </a:lnTo>
                <a:lnTo>
                  <a:pt x="1565910" y="0"/>
                </a:lnTo>
                <a:lnTo>
                  <a:pt x="1565910" y="0"/>
                </a:lnTo>
                <a:lnTo>
                  <a:pt x="1565910" y="0"/>
                </a:lnTo>
                <a:lnTo>
                  <a:pt x="1577340" y="0"/>
                </a:lnTo>
                <a:lnTo>
                  <a:pt x="1577340" y="0"/>
                </a:lnTo>
                <a:lnTo>
                  <a:pt x="1577340" y="0"/>
                </a:lnTo>
                <a:lnTo>
                  <a:pt x="1577340" y="0"/>
                </a:lnTo>
                <a:lnTo>
                  <a:pt x="1577340" y="0"/>
                </a:lnTo>
                <a:lnTo>
                  <a:pt x="1577340" y="0"/>
                </a:lnTo>
                <a:lnTo>
                  <a:pt x="1577340" y="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18" name="Freeform 117"/>
          <p:cNvSpPr/>
          <p:nvPr/>
        </p:nvSpPr>
        <p:spPr>
          <a:xfrm>
            <a:off x="8595360" y="2503170"/>
            <a:ext cx="91441" cy="102871"/>
          </a:xfrm>
          <a:custGeom>
            <a:avLst/>
            <a:gdLst/>
            <a:ahLst/>
            <a:cxnLst/>
            <a:rect l="0" t="0" r="0" b="0"/>
            <a:pathLst>
              <a:path w="91441" h="102871">
                <a:moveTo>
                  <a:pt x="11429" y="0"/>
                </a:moveTo>
                <a:lnTo>
                  <a:pt x="11429" y="0"/>
                </a:lnTo>
                <a:lnTo>
                  <a:pt x="0" y="11430"/>
                </a:lnTo>
                <a:lnTo>
                  <a:pt x="0" y="11430"/>
                </a:lnTo>
                <a:lnTo>
                  <a:pt x="11429" y="11430"/>
                </a:lnTo>
                <a:lnTo>
                  <a:pt x="11429" y="11430"/>
                </a:lnTo>
                <a:lnTo>
                  <a:pt x="11429" y="22860"/>
                </a:lnTo>
                <a:lnTo>
                  <a:pt x="22860" y="22860"/>
                </a:lnTo>
                <a:lnTo>
                  <a:pt x="34290" y="34290"/>
                </a:lnTo>
                <a:lnTo>
                  <a:pt x="45720" y="45720"/>
                </a:lnTo>
                <a:lnTo>
                  <a:pt x="45720" y="57150"/>
                </a:lnTo>
                <a:lnTo>
                  <a:pt x="57150" y="68580"/>
                </a:lnTo>
                <a:lnTo>
                  <a:pt x="68579" y="80010"/>
                </a:lnTo>
                <a:lnTo>
                  <a:pt x="68579" y="91440"/>
                </a:lnTo>
                <a:lnTo>
                  <a:pt x="80010" y="91440"/>
                </a:lnTo>
                <a:lnTo>
                  <a:pt x="91440" y="102870"/>
                </a:lnTo>
                <a:lnTo>
                  <a:pt x="91440" y="102870"/>
                </a:lnTo>
                <a:lnTo>
                  <a:pt x="91440" y="10287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19" name="Freeform 118"/>
          <p:cNvSpPr/>
          <p:nvPr/>
        </p:nvSpPr>
        <p:spPr>
          <a:xfrm>
            <a:off x="8675370" y="2480310"/>
            <a:ext cx="80011" cy="80011"/>
          </a:xfrm>
          <a:custGeom>
            <a:avLst/>
            <a:gdLst/>
            <a:ahLst/>
            <a:cxnLst/>
            <a:rect l="0" t="0" r="0" b="0"/>
            <a:pathLst>
              <a:path w="80011" h="80011">
                <a:moveTo>
                  <a:pt x="22860" y="0"/>
                </a:moveTo>
                <a:lnTo>
                  <a:pt x="22860" y="0"/>
                </a:lnTo>
                <a:lnTo>
                  <a:pt x="11430" y="0"/>
                </a:lnTo>
                <a:lnTo>
                  <a:pt x="11430" y="0"/>
                </a:lnTo>
                <a:lnTo>
                  <a:pt x="11430" y="11430"/>
                </a:lnTo>
                <a:lnTo>
                  <a:pt x="0" y="11430"/>
                </a:lnTo>
                <a:lnTo>
                  <a:pt x="0" y="11430"/>
                </a:lnTo>
                <a:lnTo>
                  <a:pt x="0" y="11430"/>
                </a:lnTo>
                <a:lnTo>
                  <a:pt x="11430" y="22860"/>
                </a:lnTo>
                <a:lnTo>
                  <a:pt x="11430" y="22860"/>
                </a:lnTo>
                <a:lnTo>
                  <a:pt x="22860" y="22860"/>
                </a:lnTo>
                <a:lnTo>
                  <a:pt x="22860" y="22860"/>
                </a:lnTo>
                <a:lnTo>
                  <a:pt x="34290" y="22860"/>
                </a:lnTo>
                <a:lnTo>
                  <a:pt x="45719" y="22860"/>
                </a:lnTo>
                <a:lnTo>
                  <a:pt x="45719" y="22860"/>
                </a:lnTo>
                <a:lnTo>
                  <a:pt x="57150" y="22860"/>
                </a:lnTo>
                <a:lnTo>
                  <a:pt x="68580" y="34290"/>
                </a:lnTo>
                <a:lnTo>
                  <a:pt x="68580" y="34290"/>
                </a:lnTo>
                <a:lnTo>
                  <a:pt x="68580" y="45720"/>
                </a:lnTo>
                <a:lnTo>
                  <a:pt x="80010" y="45720"/>
                </a:lnTo>
                <a:lnTo>
                  <a:pt x="80010" y="57150"/>
                </a:lnTo>
                <a:lnTo>
                  <a:pt x="80010" y="57150"/>
                </a:lnTo>
                <a:lnTo>
                  <a:pt x="68580" y="68580"/>
                </a:lnTo>
                <a:lnTo>
                  <a:pt x="68580" y="68580"/>
                </a:lnTo>
                <a:lnTo>
                  <a:pt x="57150" y="80010"/>
                </a:lnTo>
                <a:lnTo>
                  <a:pt x="45719" y="80010"/>
                </a:lnTo>
                <a:lnTo>
                  <a:pt x="45719" y="80010"/>
                </a:lnTo>
                <a:lnTo>
                  <a:pt x="45719" y="8001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20" name="Freeform 119"/>
          <p:cNvSpPr/>
          <p:nvPr/>
        </p:nvSpPr>
        <p:spPr>
          <a:xfrm>
            <a:off x="8732520" y="2400300"/>
            <a:ext cx="68581" cy="102871"/>
          </a:xfrm>
          <a:custGeom>
            <a:avLst/>
            <a:gdLst/>
            <a:ahLst/>
            <a:cxnLst/>
            <a:rect l="0" t="0" r="0" b="0"/>
            <a:pathLst>
              <a:path w="68581" h="102871">
                <a:moveTo>
                  <a:pt x="0" y="0"/>
                </a:moveTo>
                <a:lnTo>
                  <a:pt x="0" y="0"/>
                </a:lnTo>
                <a:lnTo>
                  <a:pt x="0" y="0"/>
                </a:lnTo>
                <a:lnTo>
                  <a:pt x="0" y="0"/>
                </a:lnTo>
                <a:lnTo>
                  <a:pt x="0" y="0"/>
                </a:lnTo>
                <a:lnTo>
                  <a:pt x="11430" y="11430"/>
                </a:lnTo>
                <a:lnTo>
                  <a:pt x="11430" y="22860"/>
                </a:lnTo>
                <a:lnTo>
                  <a:pt x="22860" y="34290"/>
                </a:lnTo>
                <a:lnTo>
                  <a:pt x="34290" y="45720"/>
                </a:lnTo>
                <a:lnTo>
                  <a:pt x="34290" y="57150"/>
                </a:lnTo>
                <a:lnTo>
                  <a:pt x="45719" y="68580"/>
                </a:lnTo>
                <a:lnTo>
                  <a:pt x="45719" y="80010"/>
                </a:lnTo>
                <a:lnTo>
                  <a:pt x="57150" y="91440"/>
                </a:lnTo>
                <a:lnTo>
                  <a:pt x="68580" y="102870"/>
                </a:lnTo>
                <a:lnTo>
                  <a:pt x="68580" y="102870"/>
                </a:lnTo>
                <a:lnTo>
                  <a:pt x="68580" y="102870"/>
                </a:lnTo>
                <a:lnTo>
                  <a:pt x="68580" y="10287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21" name="Freeform 120"/>
          <p:cNvSpPr/>
          <p:nvPr/>
        </p:nvSpPr>
        <p:spPr>
          <a:xfrm>
            <a:off x="8743950" y="2400300"/>
            <a:ext cx="34290" cy="57151"/>
          </a:xfrm>
          <a:custGeom>
            <a:avLst/>
            <a:gdLst/>
            <a:ahLst/>
            <a:cxnLst/>
            <a:rect l="0" t="0" r="0" b="0"/>
            <a:pathLst>
              <a:path w="34290" h="57151">
                <a:moveTo>
                  <a:pt x="0" y="57150"/>
                </a:moveTo>
                <a:lnTo>
                  <a:pt x="0" y="57150"/>
                </a:lnTo>
                <a:lnTo>
                  <a:pt x="0" y="57150"/>
                </a:lnTo>
                <a:lnTo>
                  <a:pt x="0" y="57150"/>
                </a:lnTo>
                <a:lnTo>
                  <a:pt x="0" y="45720"/>
                </a:lnTo>
                <a:lnTo>
                  <a:pt x="11430" y="34290"/>
                </a:lnTo>
                <a:lnTo>
                  <a:pt x="22860" y="22860"/>
                </a:lnTo>
                <a:lnTo>
                  <a:pt x="34289" y="11430"/>
                </a:lnTo>
                <a:lnTo>
                  <a:pt x="34289" y="0"/>
                </a:lnTo>
                <a:lnTo>
                  <a:pt x="34289" y="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22" name="Freeform 121"/>
          <p:cNvSpPr/>
          <p:nvPr/>
        </p:nvSpPr>
        <p:spPr>
          <a:xfrm>
            <a:off x="8755380" y="2583180"/>
            <a:ext cx="114301" cy="217171"/>
          </a:xfrm>
          <a:custGeom>
            <a:avLst/>
            <a:gdLst/>
            <a:ahLst/>
            <a:cxnLst/>
            <a:rect l="0" t="0" r="0" b="0"/>
            <a:pathLst>
              <a:path w="114301" h="217171">
                <a:moveTo>
                  <a:pt x="11430" y="80010"/>
                </a:moveTo>
                <a:lnTo>
                  <a:pt x="11430" y="80010"/>
                </a:lnTo>
                <a:lnTo>
                  <a:pt x="11430" y="80010"/>
                </a:lnTo>
                <a:lnTo>
                  <a:pt x="11430" y="80010"/>
                </a:lnTo>
                <a:lnTo>
                  <a:pt x="11430" y="80010"/>
                </a:lnTo>
                <a:lnTo>
                  <a:pt x="11430" y="91440"/>
                </a:lnTo>
                <a:lnTo>
                  <a:pt x="22859" y="114300"/>
                </a:lnTo>
                <a:lnTo>
                  <a:pt x="45720" y="125730"/>
                </a:lnTo>
                <a:lnTo>
                  <a:pt x="57150" y="148590"/>
                </a:lnTo>
                <a:lnTo>
                  <a:pt x="68580" y="160020"/>
                </a:lnTo>
                <a:lnTo>
                  <a:pt x="80009" y="182880"/>
                </a:lnTo>
                <a:lnTo>
                  <a:pt x="91440" y="194310"/>
                </a:lnTo>
                <a:lnTo>
                  <a:pt x="102870" y="205740"/>
                </a:lnTo>
                <a:lnTo>
                  <a:pt x="102870" y="205740"/>
                </a:lnTo>
                <a:lnTo>
                  <a:pt x="102870" y="217170"/>
                </a:lnTo>
                <a:lnTo>
                  <a:pt x="114300" y="217170"/>
                </a:lnTo>
                <a:lnTo>
                  <a:pt x="114300" y="217170"/>
                </a:lnTo>
                <a:lnTo>
                  <a:pt x="114300" y="217170"/>
                </a:lnTo>
                <a:lnTo>
                  <a:pt x="114300" y="217170"/>
                </a:lnTo>
                <a:lnTo>
                  <a:pt x="114300" y="217170"/>
                </a:lnTo>
                <a:lnTo>
                  <a:pt x="102870" y="205740"/>
                </a:lnTo>
                <a:lnTo>
                  <a:pt x="102870" y="194310"/>
                </a:lnTo>
                <a:lnTo>
                  <a:pt x="91440" y="182880"/>
                </a:lnTo>
                <a:lnTo>
                  <a:pt x="68580" y="160020"/>
                </a:lnTo>
                <a:lnTo>
                  <a:pt x="57150" y="148590"/>
                </a:lnTo>
                <a:lnTo>
                  <a:pt x="34290" y="125730"/>
                </a:lnTo>
                <a:lnTo>
                  <a:pt x="22859" y="102870"/>
                </a:lnTo>
                <a:lnTo>
                  <a:pt x="11430" y="91440"/>
                </a:lnTo>
                <a:lnTo>
                  <a:pt x="11430" y="80010"/>
                </a:lnTo>
                <a:lnTo>
                  <a:pt x="0" y="68580"/>
                </a:lnTo>
                <a:lnTo>
                  <a:pt x="0" y="45720"/>
                </a:lnTo>
                <a:lnTo>
                  <a:pt x="0" y="34290"/>
                </a:lnTo>
                <a:lnTo>
                  <a:pt x="0" y="22860"/>
                </a:lnTo>
                <a:lnTo>
                  <a:pt x="11430" y="11430"/>
                </a:lnTo>
                <a:lnTo>
                  <a:pt x="11430" y="0"/>
                </a:lnTo>
                <a:lnTo>
                  <a:pt x="22859" y="0"/>
                </a:lnTo>
                <a:lnTo>
                  <a:pt x="34290" y="0"/>
                </a:lnTo>
                <a:lnTo>
                  <a:pt x="34290" y="0"/>
                </a:lnTo>
                <a:lnTo>
                  <a:pt x="45720" y="11430"/>
                </a:lnTo>
                <a:lnTo>
                  <a:pt x="57150" y="11430"/>
                </a:lnTo>
                <a:lnTo>
                  <a:pt x="57150" y="22860"/>
                </a:lnTo>
                <a:lnTo>
                  <a:pt x="57150" y="34290"/>
                </a:lnTo>
                <a:lnTo>
                  <a:pt x="57150" y="45720"/>
                </a:lnTo>
                <a:lnTo>
                  <a:pt x="57150" y="57150"/>
                </a:lnTo>
                <a:lnTo>
                  <a:pt x="57150" y="68580"/>
                </a:lnTo>
                <a:lnTo>
                  <a:pt x="45720" y="80010"/>
                </a:lnTo>
                <a:lnTo>
                  <a:pt x="45720" y="80010"/>
                </a:lnTo>
                <a:lnTo>
                  <a:pt x="45720" y="80010"/>
                </a:lnTo>
                <a:lnTo>
                  <a:pt x="45720" y="8001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23" name="Freeform 122"/>
          <p:cNvSpPr/>
          <p:nvPr/>
        </p:nvSpPr>
        <p:spPr>
          <a:xfrm>
            <a:off x="8812530" y="2411730"/>
            <a:ext cx="171451" cy="217171"/>
          </a:xfrm>
          <a:custGeom>
            <a:avLst/>
            <a:gdLst/>
            <a:ahLst/>
            <a:cxnLst/>
            <a:rect l="0" t="0" r="0" b="0"/>
            <a:pathLst>
              <a:path w="171451" h="217171">
                <a:moveTo>
                  <a:pt x="34290" y="217170"/>
                </a:moveTo>
                <a:lnTo>
                  <a:pt x="34290" y="217170"/>
                </a:lnTo>
                <a:lnTo>
                  <a:pt x="34290" y="217170"/>
                </a:lnTo>
                <a:lnTo>
                  <a:pt x="34290" y="217170"/>
                </a:lnTo>
                <a:lnTo>
                  <a:pt x="34290" y="205740"/>
                </a:lnTo>
                <a:lnTo>
                  <a:pt x="34290" y="205740"/>
                </a:lnTo>
                <a:lnTo>
                  <a:pt x="34290" y="194310"/>
                </a:lnTo>
                <a:lnTo>
                  <a:pt x="45720" y="182880"/>
                </a:lnTo>
                <a:lnTo>
                  <a:pt x="45720" y="171450"/>
                </a:lnTo>
                <a:lnTo>
                  <a:pt x="45720" y="160020"/>
                </a:lnTo>
                <a:lnTo>
                  <a:pt x="45720" y="148590"/>
                </a:lnTo>
                <a:lnTo>
                  <a:pt x="34290" y="137160"/>
                </a:lnTo>
                <a:lnTo>
                  <a:pt x="22859" y="125730"/>
                </a:lnTo>
                <a:lnTo>
                  <a:pt x="22859" y="125730"/>
                </a:lnTo>
                <a:lnTo>
                  <a:pt x="11430" y="125730"/>
                </a:lnTo>
                <a:lnTo>
                  <a:pt x="0" y="125730"/>
                </a:lnTo>
                <a:lnTo>
                  <a:pt x="0" y="125730"/>
                </a:lnTo>
                <a:lnTo>
                  <a:pt x="0" y="137160"/>
                </a:lnTo>
                <a:lnTo>
                  <a:pt x="0" y="148590"/>
                </a:lnTo>
                <a:lnTo>
                  <a:pt x="0" y="160020"/>
                </a:lnTo>
                <a:lnTo>
                  <a:pt x="0" y="171450"/>
                </a:lnTo>
                <a:lnTo>
                  <a:pt x="0" y="194310"/>
                </a:lnTo>
                <a:lnTo>
                  <a:pt x="11430" y="205740"/>
                </a:lnTo>
                <a:lnTo>
                  <a:pt x="11430" y="205740"/>
                </a:lnTo>
                <a:lnTo>
                  <a:pt x="34290" y="205740"/>
                </a:lnTo>
                <a:lnTo>
                  <a:pt x="45720" y="205740"/>
                </a:lnTo>
                <a:lnTo>
                  <a:pt x="45720" y="205740"/>
                </a:lnTo>
                <a:lnTo>
                  <a:pt x="57150" y="194310"/>
                </a:lnTo>
                <a:lnTo>
                  <a:pt x="68580" y="194310"/>
                </a:lnTo>
                <a:lnTo>
                  <a:pt x="80009" y="182880"/>
                </a:lnTo>
                <a:lnTo>
                  <a:pt x="80009" y="171450"/>
                </a:lnTo>
                <a:lnTo>
                  <a:pt x="80009" y="160020"/>
                </a:lnTo>
                <a:lnTo>
                  <a:pt x="80009" y="148590"/>
                </a:lnTo>
                <a:lnTo>
                  <a:pt x="68580" y="137160"/>
                </a:lnTo>
                <a:lnTo>
                  <a:pt x="68580" y="125730"/>
                </a:lnTo>
                <a:lnTo>
                  <a:pt x="68580" y="114300"/>
                </a:lnTo>
                <a:lnTo>
                  <a:pt x="68580" y="114300"/>
                </a:lnTo>
                <a:lnTo>
                  <a:pt x="68580" y="114300"/>
                </a:lnTo>
                <a:lnTo>
                  <a:pt x="68580" y="114300"/>
                </a:lnTo>
                <a:lnTo>
                  <a:pt x="80009" y="125730"/>
                </a:lnTo>
                <a:lnTo>
                  <a:pt x="80009" y="137160"/>
                </a:lnTo>
                <a:lnTo>
                  <a:pt x="91440" y="137160"/>
                </a:lnTo>
                <a:lnTo>
                  <a:pt x="102870" y="148590"/>
                </a:lnTo>
                <a:lnTo>
                  <a:pt x="91440" y="148590"/>
                </a:lnTo>
                <a:lnTo>
                  <a:pt x="102870" y="148590"/>
                </a:lnTo>
                <a:lnTo>
                  <a:pt x="102870" y="137160"/>
                </a:lnTo>
                <a:lnTo>
                  <a:pt x="102870" y="137160"/>
                </a:lnTo>
                <a:lnTo>
                  <a:pt x="102870" y="125730"/>
                </a:lnTo>
                <a:lnTo>
                  <a:pt x="102870" y="125730"/>
                </a:lnTo>
                <a:lnTo>
                  <a:pt x="102870" y="114300"/>
                </a:lnTo>
                <a:lnTo>
                  <a:pt x="102870" y="91440"/>
                </a:lnTo>
                <a:lnTo>
                  <a:pt x="102870" y="80010"/>
                </a:lnTo>
                <a:lnTo>
                  <a:pt x="91440" y="57150"/>
                </a:lnTo>
                <a:lnTo>
                  <a:pt x="91440" y="34290"/>
                </a:lnTo>
                <a:lnTo>
                  <a:pt x="80009" y="22860"/>
                </a:lnTo>
                <a:lnTo>
                  <a:pt x="80009" y="11430"/>
                </a:lnTo>
                <a:lnTo>
                  <a:pt x="80009" y="0"/>
                </a:lnTo>
                <a:lnTo>
                  <a:pt x="80009" y="0"/>
                </a:lnTo>
                <a:lnTo>
                  <a:pt x="91440" y="0"/>
                </a:lnTo>
                <a:lnTo>
                  <a:pt x="91440" y="0"/>
                </a:lnTo>
                <a:lnTo>
                  <a:pt x="91440" y="0"/>
                </a:lnTo>
                <a:lnTo>
                  <a:pt x="102870" y="0"/>
                </a:lnTo>
                <a:lnTo>
                  <a:pt x="114300" y="11430"/>
                </a:lnTo>
                <a:lnTo>
                  <a:pt x="125730" y="11430"/>
                </a:lnTo>
                <a:lnTo>
                  <a:pt x="137159" y="22860"/>
                </a:lnTo>
                <a:lnTo>
                  <a:pt x="137159" y="34290"/>
                </a:lnTo>
                <a:lnTo>
                  <a:pt x="148590" y="34290"/>
                </a:lnTo>
                <a:lnTo>
                  <a:pt x="160019" y="45720"/>
                </a:lnTo>
                <a:lnTo>
                  <a:pt x="160019" y="57150"/>
                </a:lnTo>
                <a:lnTo>
                  <a:pt x="160019" y="57150"/>
                </a:lnTo>
                <a:lnTo>
                  <a:pt x="171450" y="68580"/>
                </a:lnTo>
                <a:lnTo>
                  <a:pt x="171450" y="68580"/>
                </a:lnTo>
                <a:lnTo>
                  <a:pt x="171450" y="80010"/>
                </a:lnTo>
                <a:lnTo>
                  <a:pt x="171450" y="80010"/>
                </a:lnTo>
                <a:lnTo>
                  <a:pt x="171450" y="91440"/>
                </a:lnTo>
                <a:lnTo>
                  <a:pt x="171450" y="91440"/>
                </a:lnTo>
                <a:lnTo>
                  <a:pt x="171450" y="9144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24" name="Freeform 123"/>
          <p:cNvSpPr/>
          <p:nvPr/>
        </p:nvSpPr>
        <p:spPr>
          <a:xfrm>
            <a:off x="8983980" y="2217420"/>
            <a:ext cx="91441" cy="182881"/>
          </a:xfrm>
          <a:custGeom>
            <a:avLst/>
            <a:gdLst/>
            <a:ahLst/>
            <a:cxnLst/>
            <a:rect l="0" t="0" r="0" b="0"/>
            <a:pathLst>
              <a:path w="91441" h="182881">
                <a:moveTo>
                  <a:pt x="0" y="148590"/>
                </a:moveTo>
                <a:lnTo>
                  <a:pt x="0" y="148590"/>
                </a:lnTo>
                <a:lnTo>
                  <a:pt x="0" y="160020"/>
                </a:lnTo>
                <a:lnTo>
                  <a:pt x="0" y="160020"/>
                </a:lnTo>
                <a:lnTo>
                  <a:pt x="0" y="160020"/>
                </a:lnTo>
                <a:lnTo>
                  <a:pt x="0" y="171450"/>
                </a:lnTo>
                <a:lnTo>
                  <a:pt x="11430" y="182880"/>
                </a:lnTo>
                <a:lnTo>
                  <a:pt x="11430" y="182880"/>
                </a:lnTo>
                <a:lnTo>
                  <a:pt x="22859" y="182880"/>
                </a:lnTo>
                <a:lnTo>
                  <a:pt x="34290" y="182880"/>
                </a:lnTo>
                <a:lnTo>
                  <a:pt x="34290" y="182880"/>
                </a:lnTo>
                <a:lnTo>
                  <a:pt x="45719" y="182880"/>
                </a:lnTo>
                <a:lnTo>
                  <a:pt x="45719" y="171450"/>
                </a:lnTo>
                <a:lnTo>
                  <a:pt x="45719" y="171450"/>
                </a:lnTo>
                <a:lnTo>
                  <a:pt x="45719" y="160020"/>
                </a:lnTo>
                <a:lnTo>
                  <a:pt x="45719" y="148590"/>
                </a:lnTo>
                <a:lnTo>
                  <a:pt x="45719" y="137160"/>
                </a:lnTo>
                <a:lnTo>
                  <a:pt x="45719" y="114300"/>
                </a:lnTo>
                <a:lnTo>
                  <a:pt x="34290" y="102870"/>
                </a:lnTo>
                <a:lnTo>
                  <a:pt x="34290" y="102870"/>
                </a:lnTo>
                <a:lnTo>
                  <a:pt x="22859" y="91440"/>
                </a:lnTo>
                <a:lnTo>
                  <a:pt x="22859" y="91440"/>
                </a:lnTo>
                <a:lnTo>
                  <a:pt x="22859" y="91440"/>
                </a:lnTo>
                <a:lnTo>
                  <a:pt x="11430" y="102870"/>
                </a:lnTo>
                <a:lnTo>
                  <a:pt x="11430" y="102870"/>
                </a:lnTo>
                <a:lnTo>
                  <a:pt x="11430" y="102870"/>
                </a:lnTo>
                <a:lnTo>
                  <a:pt x="0" y="102870"/>
                </a:lnTo>
                <a:lnTo>
                  <a:pt x="0" y="102870"/>
                </a:lnTo>
                <a:lnTo>
                  <a:pt x="0" y="102870"/>
                </a:lnTo>
                <a:lnTo>
                  <a:pt x="0" y="91440"/>
                </a:lnTo>
                <a:lnTo>
                  <a:pt x="11430" y="91440"/>
                </a:lnTo>
                <a:lnTo>
                  <a:pt x="11430" y="80010"/>
                </a:lnTo>
                <a:lnTo>
                  <a:pt x="22859" y="68580"/>
                </a:lnTo>
                <a:lnTo>
                  <a:pt x="34290" y="57150"/>
                </a:lnTo>
                <a:lnTo>
                  <a:pt x="34290" y="57150"/>
                </a:lnTo>
                <a:lnTo>
                  <a:pt x="45719" y="45720"/>
                </a:lnTo>
                <a:lnTo>
                  <a:pt x="45719" y="45720"/>
                </a:lnTo>
                <a:lnTo>
                  <a:pt x="45719" y="45720"/>
                </a:lnTo>
                <a:lnTo>
                  <a:pt x="45719" y="45720"/>
                </a:lnTo>
                <a:lnTo>
                  <a:pt x="57150" y="57150"/>
                </a:lnTo>
                <a:lnTo>
                  <a:pt x="57150" y="68580"/>
                </a:lnTo>
                <a:lnTo>
                  <a:pt x="68580" y="68580"/>
                </a:lnTo>
                <a:lnTo>
                  <a:pt x="68580" y="80010"/>
                </a:lnTo>
                <a:lnTo>
                  <a:pt x="68580" y="80010"/>
                </a:lnTo>
                <a:lnTo>
                  <a:pt x="80009" y="80010"/>
                </a:lnTo>
                <a:lnTo>
                  <a:pt x="80009" y="80010"/>
                </a:lnTo>
                <a:lnTo>
                  <a:pt x="80009" y="68580"/>
                </a:lnTo>
                <a:lnTo>
                  <a:pt x="80009" y="68580"/>
                </a:lnTo>
                <a:lnTo>
                  <a:pt x="68580" y="57150"/>
                </a:lnTo>
                <a:lnTo>
                  <a:pt x="80009" y="45720"/>
                </a:lnTo>
                <a:lnTo>
                  <a:pt x="68580" y="34290"/>
                </a:lnTo>
                <a:lnTo>
                  <a:pt x="68580" y="22860"/>
                </a:lnTo>
                <a:lnTo>
                  <a:pt x="68580" y="11430"/>
                </a:lnTo>
                <a:lnTo>
                  <a:pt x="68580" y="0"/>
                </a:lnTo>
                <a:lnTo>
                  <a:pt x="68580" y="0"/>
                </a:lnTo>
                <a:lnTo>
                  <a:pt x="80009" y="0"/>
                </a:lnTo>
                <a:lnTo>
                  <a:pt x="80009" y="0"/>
                </a:lnTo>
                <a:lnTo>
                  <a:pt x="80009" y="0"/>
                </a:lnTo>
                <a:lnTo>
                  <a:pt x="80009" y="11430"/>
                </a:lnTo>
                <a:lnTo>
                  <a:pt x="91440" y="11430"/>
                </a:lnTo>
                <a:lnTo>
                  <a:pt x="91440" y="22860"/>
                </a:lnTo>
                <a:lnTo>
                  <a:pt x="91440" y="2286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25" name="Freeform 124"/>
          <p:cNvSpPr/>
          <p:nvPr/>
        </p:nvSpPr>
        <p:spPr>
          <a:xfrm>
            <a:off x="5817870" y="3200400"/>
            <a:ext cx="320041" cy="331471"/>
          </a:xfrm>
          <a:custGeom>
            <a:avLst/>
            <a:gdLst/>
            <a:ahLst/>
            <a:cxnLst/>
            <a:rect l="0" t="0" r="0" b="0"/>
            <a:pathLst>
              <a:path w="320041" h="331471">
                <a:moveTo>
                  <a:pt x="297180" y="34290"/>
                </a:moveTo>
                <a:lnTo>
                  <a:pt x="297180" y="34290"/>
                </a:lnTo>
                <a:lnTo>
                  <a:pt x="297180" y="34290"/>
                </a:lnTo>
                <a:lnTo>
                  <a:pt x="297180" y="34290"/>
                </a:lnTo>
                <a:lnTo>
                  <a:pt x="285750" y="22860"/>
                </a:lnTo>
                <a:lnTo>
                  <a:pt x="285750" y="22860"/>
                </a:lnTo>
                <a:lnTo>
                  <a:pt x="285750" y="22860"/>
                </a:lnTo>
                <a:lnTo>
                  <a:pt x="285750" y="11430"/>
                </a:lnTo>
                <a:lnTo>
                  <a:pt x="285750" y="11430"/>
                </a:lnTo>
                <a:lnTo>
                  <a:pt x="274320" y="11430"/>
                </a:lnTo>
                <a:lnTo>
                  <a:pt x="262890" y="11430"/>
                </a:lnTo>
                <a:lnTo>
                  <a:pt x="251460" y="11430"/>
                </a:lnTo>
                <a:lnTo>
                  <a:pt x="240030" y="22860"/>
                </a:lnTo>
                <a:lnTo>
                  <a:pt x="217170" y="22860"/>
                </a:lnTo>
                <a:lnTo>
                  <a:pt x="194310" y="34290"/>
                </a:lnTo>
                <a:lnTo>
                  <a:pt x="171450" y="34290"/>
                </a:lnTo>
                <a:lnTo>
                  <a:pt x="148590" y="45720"/>
                </a:lnTo>
                <a:lnTo>
                  <a:pt x="125730" y="57150"/>
                </a:lnTo>
                <a:lnTo>
                  <a:pt x="102870" y="68580"/>
                </a:lnTo>
                <a:lnTo>
                  <a:pt x="80010" y="80010"/>
                </a:lnTo>
                <a:lnTo>
                  <a:pt x="57150" y="91440"/>
                </a:lnTo>
                <a:lnTo>
                  <a:pt x="34290" y="114300"/>
                </a:lnTo>
                <a:lnTo>
                  <a:pt x="22860" y="137160"/>
                </a:lnTo>
                <a:lnTo>
                  <a:pt x="11430" y="160020"/>
                </a:lnTo>
                <a:lnTo>
                  <a:pt x="0" y="182880"/>
                </a:lnTo>
                <a:lnTo>
                  <a:pt x="0" y="205740"/>
                </a:lnTo>
                <a:lnTo>
                  <a:pt x="0" y="228600"/>
                </a:lnTo>
                <a:lnTo>
                  <a:pt x="0" y="251460"/>
                </a:lnTo>
                <a:lnTo>
                  <a:pt x="11430" y="274320"/>
                </a:lnTo>
                <a:lnTo>
                  <a:pt x="22860" y="297180"/>
                </a:lnTo>
                <a:lnTo>
                  <a:pt x="34290" y="308610"/>
                </a:lnTo>
                <a:lnTo>
                  <a:pt x="45720" y="320040"/>
                </a:lnTo>
                <a:lnTo>
                  <a:pt x="57150" y="331470"/>
                </a:lnTo>
                <a:lnTo>
                  <a:pt x="68580" y="331470"/>
                </a:lnTo>
                <a:lnTo>
                  <a:pt x="91440" y="331470"/>
                </a:lnTo>
                <a:lnTo>
                  <a:pt x="102870" y="331470"/>
                </a:lnTo>
                <a:lnTo>
                  <a:pt x="125730" y="320040"/>
                </a:lnTo>
                <a:lnTo>
                  <a:pt x="148590" y="308610"/>
                </a:lnTo>
                <a:lnTo>
                  <a:pt x="182880" y="297180"/>
                </a:lnTo>
                <a:lnTo>
                  <a:pt x="205740" y="285750"/>
                </a:lnTo>
                <a:lnTo>
                  <a:pt x="240030" y="262890"/>
                </a:lnTo>
                <a:lnTo>
                  <a:pt x="262890" y="251460"/>
                </a:lnTo>
                <a:lnTo>
                  <a:pt x="285750" y="228600"/>
                </a:lnTo>
                <a:lnTo>
                  <a:pt x="297180" y="194310"/>
                </a:lnTo>
                <a:lnTo>
                  <a:pt x="308610" y="171450"/>
                </a:lnTo>
                <a:lnTo>
                  <a:pt x="320040" y="148590"/>
                </a:lnTo>
                <a:lnTo>
                  <a:pt x="320040" y="125730"/>
                </a:lnTo>
                <a:lnTo>
                  <a:pt x="320040" y="102870"/>
                </a:lnTo>
                <a:lnTo>
                  <a:pt x="308610" y="68580"/>
                </a:lnTo>
                <a:lnTo>
                  <a:pt x="297180" y="45720"/>
                </a:lnTo>
                <a:lnTo>
                  <a:pt x="285750" y="22860"/>
                </a:lnTo>
                <a:lnTo>
                  <a:pt x="274320" y="11430"/>
                </a:lnTo>
                <a:lnTo>
                  <a:pt x="251460" y="0"/>
                </a:lnTo>
                <a:lnTo>
                  <a:pt x="217170" y="0"/>
                </a:lnTo>
                <a:lnTo>
                  <a:pt x="194310" y="0"/>
                </a:lnTo>
                <a:lnTo>
                  <a:pt x="182880" y="0"/>
                </a:lnTo>
                <a:lnTo>
                  <a:pt x="182880" y="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26" name="Freeform 125"/>
          <p:cNvSpPr/>
          <p:nvPr/>
        </p:nvSpPr>
        <p:spPr>
          <a:xfrm>
            <a:off x="205740" y="2948940"/>
            <a:ext cx="8721091" cy="91441"/>
          </a:xfrm>
          <a:custGeom>
            <a:avLst/>
            <a:gdLst/>
            <a:ahLst/>
            <a:cxnLst/>
            <a:rect l="0" t="0" r="0" b="0"/>
            <a:pathLst>
              <a:path w="8721091" h="91441">
                <a:moveTo>
                  <a:pt x="11430" y="57150"/>
                </a:moveTo>
                <a:lnTo>
                  <a:pt x="11430" y="57150"/>
                </a:lnTo>
                <a:lnTo>
                  <a:pt x="0" y="57150"/>
                </a:lnTo>
                <a:lnTo>
                  <a:pt x="0" y="57150"/>
                </a:lnTo>
                <a:lnTo>
                  <a:pt x="0" y="57150"/>
                </a:lnTo>
                <a:lnTo>
                  <a:pt x="11430" y="57150"/>
                </a:lnTo>
                <a:lnTo>
                  <a:pt x="11430" y="57150"/>
                </a:lnTo>
                <a:lnTo>
                  <a:pt x="22860" y="57150"/>
                </a:lnTo>
                <a:lnTo>
                  <a:pt x="22860" y="57150"/>
                </a:lnTo>
                <a:lnTo>
                  <a:pt x="34290" y="57150"/>
                </a:lnTo>
                <a:lnTo>
                  <a:pt x="45720" y="57150"/>
                </a:lnTo>
                <a:lnTo>
                  <a:pt x="57150" y="57150"/>
                </a:lnTo>
                <a:lnTo>
                  <a:pt x="80010" y="57150"/>
                </a:lnTo>
                <a:lnTo>
                  <a:pt x="102870" y="45720"/>
                </a:lnTo>
                <a:lnTo>
                  <a:pt x="114300" y="45720"/>
                </a:lnTo>
                <a:lnTo>
                  <a:pt x="137160" y="45720"/>
                </a:lnTo>
                <a:lnTo>
                  <a:pt x="160020" y="45720"/>
                </a:lnTo>
                <a:lnTo>
                  <a:pt x="182880" y="34290"/>
                </a:lnTo>
                <a:lnTo>
                  <a:pt x="205740" y="34290"/>
                </a:lnTo>
                <a:lnTo>
                  <a:pt x="228600" y="34290"/>
                </a:lnTo>
                <a:lnTo>
                  <a:pt x="251460" y="34290"/>
                </a:lnTo>
                <a:lnTo>
                  <a:pt x="285750" y="34290"/>
                </a:lnTo>
                <a:lnTo>
                  <a:pt x="308610" y="22860"/>
                </a:lnTo>
                <a:lnTo>
                  <a:pt x="342900" y="22860"/>
                </a:lnTo>
                <a:lnTo>
                  <a:pt x="365760" y="22860"/>
                </a:lnTo>
                <a:lnTo>
                  <a:pt x="400050" y="22860"/>
                </a:lnTo>
                <a:lnTo>
                  <a:pt x="434340" y="11430"/>
                </a:lnTo>
                <a:lnTo>
                  <a:pt x="468630" y="11430"/>
                </a:lnTo>
                <a:lnTo>
                  <a:pt x="502920" y="0"/>
                </a:lnTo>
                <a:lnTo>
                  <a:pt x="525780" y="0"/>
                </a:lnTo>
                <a:lnTo>
                  <a:pt x="560070" y="0"/>
                </a:lnTo>
                <a:lnTo>
                  <a:pt x="594360" y="0"/>
                </a:lnTo>
                <a:lnTo>
                  <a:pt x="628650" y="0"/>
                </a:lnTo>
                <a:lnTo>
                  <a:pt x="662940" y="0"/>
                </a:lnTo>
                <a:lnTo>
                  <a:pt x="697230" y="0"/>
                </a:lnTo>
                <a:lnTo>
                  <a:pt x="731520" y="0"/>
                </a:lnTo>
                <a:lnTo>
                  <a:pt x="765810" y="0"/>
                </a:lnTo>
                <a:lnTo>
                  <a:pt x="800100" y="0"/>
                </a:lnTo>
                <a:lnTo>
                  <a:pt x="834390" y="11430"/>
                </a:lnTo>
                <a:lnTo>
                  <a:pt x="868680" y="11430"/>
                </a:lnTo>
                <a:lnTo>
                  <a:pt x="902970" y="11430"/>
                </a:lnTo>
                <a:lnTo>
                  <a:pt x="937260" y="11430"/>
                </a:lnTo>
                <a:lnTo>
                  <a:pt x="971550" y="11430"/>
                </a:lnTo>
                <a:lnTo>
                  <a:pt x="1017270" y="11430"/>
                </a:lnTo>
                <a:lnTo>
                  <a:pt x="1051560" y="11430"/>
                </a:lnTo>
                <a:lnTo>
                  <a:pt x="1085850" y="11430"/>
                </a:lnTo>
                <a:lnTo>
                  <a:pt x="1131570" y="11430"/>
                </a:lnTo>
                <a:lnTo>
                  <a:pt x="1165860" y="22860"/>
                </a:lnTo>
                <a:lnTo>
                  <a:pt x="1200150" y="22860"/>
                </a:lnTo>
                <a:lnTo>
                  <a:pt x="1234440" y="22860"/>
                </a:lnTo>
                <a:lnTo>
                  <a:pt x="1280160" y="22860"/>
                </a:lnTo>
                <a:lnTo>
                  <a:pt x="1314450" y="22860"/>
                </a:lnTo>
                <a:lnTo>
                  <a:pt x="1348740" y="22860"/>
                </a:lnTo>
                <a:lnTo>
                  <a:pt x="1383030" y="22860"/>
                </a:lnTo>
                <a:lnTo>
                  <a:pt x="1417320" y="34290"/>
                </a:lnTo>
                <a:lnTo>
                  <a:pt x="1451610" y="34290"/>
                </a:lnTo>
                <a:lnTo>
                  <a:pt x="1497330" y="34290"/>
                </a:lnTo>
                <a:lnTo>
                  <a:pt x="1531620" y="45720"/>
                </a:lnTo>
                <a:lnTo>
                  <a:pt x="1577340" y="45720"/>
                </a:lnTo>
                <a:lnTo>
                  <a:pt x="1611630" y="45720"/>
                </a:lnTo>
                <a:lnTo>
                  <a:pt x="1645920" y="45720"/>
                </a:lnTo>
                <a:lnTo>
                  <a:pt x="1680210" y="45720"/>
                </a:lnTo>
                <a:lnTo>
                  <a:pt x="1714500" y="45720"/>
                </a:lnTo>
                <a:lnTo>
                  <a:pt x="1748790" y="57150"/>
                </a:lnTo>
                <a:lnTo>
                  <a:pt x="1783080" y="57150"/>
                </a:lnTo>
                <a:lnTo>
                  <a:pt x="1828800" y="57150"/>
                </a:lnTo>
                <a:lnTo>
                  <a:pt x="1863090" y="57150"/>
                </a:lnTo>
                <a:lnTo>
                  <a:pt x="1897380" y="57150"/>
                </a:lnTo>
                <a:lnTo>
                  <a:pt x="1931670" y="57150"/>
                </a:lnTo>
                <a:lnTo>
                  <a:pt x="1965960" y="57150"/>
                </a:lnTo>
                <a:lnTo>
                  <a:pt x="2000250" y="57150"/>
                </a:lnTo>
                <a:lnTo>
                  <a:pt x="2034540" y="57150"/>
                </a:lnTo>
                <a:lnTo>
                  <a:pt x="2068830" y="57150"/>
                </a:lnTo>
                <a:lnTo>
                  <a:pt x="2103120" y="57150"/>
                </a:lnTo>
                <a:lnTo>
                  <a:pt x="2137410" y="57150"/>
                </a:lnTo>
                <a:lnTo>
                  <a:pt x="2171700" y="57150"/>
                </a:lnTo>
                <a:lnTo>
                  <a:pt x="2205990" y="57150"/>
                </a:lnTo>
                <a:lnTo>
                  <a:pt x="2240280" y="57150"/>
                </a:lnTo>
                <a:lnTo>
                  <a:pt x="2274570" y="57150"/>
                </a:lnTo>
                <a:lnTo>
                  <a:pt x="2308860" y="57150"/>
                </a:lnTo>
                <a:lnTo>
                  <a:pt x="2343150" y="57150"/>
                </a:lnTo>
                <a:lnTo>
                  <a:pt x="2377440" y="57150"/>
                </a:lnTo>
                <a:lnTo>
                  <a:pt x="2411730" y="68580"/>
                </a:lnTo>
                <a:lnTo>
                  <a:pt x="2446020" y="68580"/>
                </a:lnTo>
                <a:lnTo>
                  <a:pt x="2480310" y="68580"/>
                </a:lnTo>
                <a:lnTo>
                  <a:pt x="2503170" y="68580"/>
                </a:lnTo>
                <a:lnTo>
                  <a:pt x="2537460" y="68580"/>
                </a:lnTo>
                <a:lnTo>
                  <a:pt x="2571750" y="68580"/>
                </a:lnTo>
                <a:lnTo>
                  <a:pt x="2606040" y="68580"/>
                </a:lnTo>
                <a:lnTo>
                  <a:pt x="2640330" y="68580"/>
                </a:lnTo>
                <a:lnTo>
                  <a:pt x="2674620" y="68580"/>
                </a:lnTo>
                <a:lnTo>
                  <a:pt x="2708910" y="68580"/>
                </a:lnTo>
                <a:lnTo>
                  <a:pt x="2731770" y="68580"/>
                </a:lnTo>
                <a:lnTo>
                  <a:pt x="2766060" y="68580"/>
                </a:lnTo>
                <a:lnTo>
                  <a:pt x="2800350" y="68580"/>
                </a:lnTo>
                <a:lnTo>
                  <a:pt x="2834640" y="68580"/>
                </a:lnTo>
                <a:lnTo>
                  <a:pt x="2857500" y="68580"/>
                </a:lnTo>
                <a:lnTo>
                  <a:pt x="2891790" y="68580"/>
                </a:lnTo>
                <a:lnTo>
                  <a:pt x="2926080" y="68580"/>
                </a:lnTo>
                <a:lnTo>
                  <a:pt x="2960370" y="68580"/>
                </a:lnTo>
                <a:lnTo>
                  <a:pt x="2994660" y="68580"/>
                </a:lnTo>
                <a:lnTo>
                  <a:pt x="3028950" y="80010"/>
                </a:lnTo>
                <a:lnTo>
                  <a:pt x="3063240" y="80010"/>
                </a:lnTo>
                <a:lnTo>
                  <a:pt x="3097530" y="80010"/>
                </a:lnTo>
                <a:lnTo>
                  <a:pt x="3131820" y="80010"/>
                </a:lnTo>
                <a:lnTo>
                  <a:pt x="3166110" y="80010"/>
                </a:lnTo>
                <a:lnTo>
                  <a:pt x="3200400" y="80010"/>
                </a:lnTo>
                <a:lnTo>
                  <a:pt x="3223260" y="80010"/>
                </a:lnTo>
                <a:lnTo>
                  <a:pt x="3257550" y="91440"/>
                </a:lnTo>
                <a:lnTo>
                  <a:pt x="3291840" y="91440"/>
                </a:lnTo>
                <a:lnTo>
                  <a:pt x="3326130" y="91440"/>
                </a:lnTo>
                <a:lnTo>
                  <a:pt x="3360420" y="91440"/>
                </a:lnTo>
                <a:lnTo>
                  <a:pt x="3394710" y="91440"/>
                </a:lnTo>
                <a:lnTo>
                  <a:pt x="3429000" y="91440"/>
                </a:lnTo>
                <a:lnTo>
                  <a:pt x="3451860" y="91440"/>
                </a:lnTo>
                <a:lnTo>
                  <a:pt x="3486150" y="91440"/>
                </a:lnTo>
                <a:lnTo>
                  <a:pt x="3520440" y="91440"/>
                </a:lnTo>
                <a:lnTo>
                  <a:pt x="3543300" y="91440"/>
                </a:lnTo>
                <a:lnTo>
                  <a:pt x="3577590" y="91440"/>
                </a:lnTo>
                <a:lnTo>
                  <a:pt x="3611880" y="91440"/>
                </a:lnTo>
                <a:lnTo>
                  <a:pt x="3634740" y="91440"/>
                </a:lnTo>
                <a:lnTo>
                  <a:pt x="3669030" y="91440"/>
                </a:lnTo>
                <a:lnTo>
                  <a:pt x="3703320" y="91440"/>
                </a:lnTo>
                <a:lnTo>
                  <a:pt x="3726180" y="91440"/>
                </a:lnTo>
                <a:lnTo>
                  <a:pt x="3760470" y="91440"/>
                </a:lnTo>
                <a:lnTo>
                  <a:pt x="3794760" y="91440"/>
                </a:lnTo>
                <a:lnTo>
                  <a:pt x="3817620" y="91440"/>
                </a:lnTo>
                <a:lnTo>
                  <a:pt x="3851910" y="91440"/>
                </a:lnTo>
                <a:lnTo>
                  <a:pt x="3874770" y="91440"/>
                </a:lnTo>
                <a:lnTo>
                  <a:pt x="3897630" y="91440"/>
                </a:lnTo>
                <a:lnTo>
                  <a:pt x="3931920" y="91440"/>
                </a:lnTo>
                <a:lnTo>
                  <a:pt x="3954780" y="80010"/>
                </a:lnTo>
                <a:lnTo>
                  <a:pt x="3977640" y="80010"/>
                </a:lnTo>
                <a:lnTo>
                  <a:pt x="4011930" y="80010"/>
                </a:lnTo>
                <a:lnTo>
                  <a:pt x="4034790" y="80010"/>
                </a:lnTo>
                <a:lnTo>
                  <a:pt x="4057650" y="80010"/>
                </a:lnTo>
                <a:lnTo>
                  <a:pt x="4080510" y="68580"/>
                </a:lnTo>
                <a:lnTo>
                  <a:pt x="4103370" y="68580"/>
                </a:lnTo>
                <a:lnTo>
                  <a:pt x="4137660" y="68580"/>
                </a:lnTo>
                <a:lnTo>
                  <a:pt x="4160520" y="68580"/>
                </a:lnTo>
                <a:lnTo>
                  <a:pt x="4183380" y="57150"/>
                </a:lnTo>
                <a:lnTo>
                  <a:pt x="4206240" y="57150"/>
                </a:lnTo>
                <a:lnTo>
                  <a:pt x="4229100" y="57150"/>
                </a:lnTo>
                <a:lnTo>
                  <a:pt x="4251960" y="57150"/>
                </a:lnTo>
                <a:lnTo>
                  <a:pt x="4274820" y="57150"/>
                </a:lnTo>
                <a:lnTo>
                  <a:pt x="4309110" y="57150"/>
                </a:lnTo>
                <a:lnTo>
                  <a:pt x="4320540" y="45720"/>
                </a:lnTo>
                <a:lnTo>
                  <a:pt x="4343400" y="45720"/>
                </a:lnTo>
                <a:lnTo>
                  <a:pt x="4366260" y="45720"/>
                </a:lnTo>
                <a:lnTo>
                  <a:pt x="4389120" y="45720"/>
                </a:lnTo>
                <a:lnTo>
                  <a:pt x="4411980" y="45720"/>
                </a:lnTo>
                <a:lnTo>
                  <a:pt x="4434840" y="45720"/>
                </a:lnTo>
                <a:lnTo>
                  <a:pt x="4457700" y="45720"/>
                </a:lnTo>
                <a:lnTo>
                  <a:pt x="4480560" y="45720"/>
                </a:lnTo>
                <a:lnTo>
                  <a:pt x="4503420" y="45720"/>
                </a:lnTo>
                <a:lnTo>
                  <a:pt x="4526280" y="45720"/>
                </a:lnTo>
                <a:lnTo>
                  <a:pt x="4537710" y="45720"/>
                </a:lnTo>
                <a:lnTo>
                  <a:pt x="4572000" y="45720"/>
                </a:lnTo>
                <a:lnTo>
                  <a:pt x="4583430" y="45720"/>
                </a:lnTo>
                <a:lnTo>
                  <a:pt x="4617720" y="45720"/>
                </a:lnTo>
                <a:lnTo>
                  <a:pt x="4629150" y="45720"/>
                </a:lnTo>
                <a:lnTo>
                  <a:pt x="4663440" y="45720"/>
                </a:lnTo>
                <a:lnTo>
                  <a:pt x="4674870" y="45720"/>
                </a:lnTo>
                <a:lnTo>
                  <a:pt x="4697730" y="57150"/>
                </a:lnTo>
                <a:lnTo>
                  <a:pt x="4720590" y="57150"/>
                </a:lnTo>
                <a:lnTo>
                  <a:pt x="4743450" y="57150"/>
                </a:lnTo>
                <a:lnTo>
                  <a:pt x="4777740" y="57150"/>
                </a:lnTo>
                <a:lnTo>
                  <a:pt x="4800600" y="57150"/>
                </a:lnTo>
                <a:lnTo>
                  <a:pt x="4823460" y="45720"/>
                </a:lnTo>
                <a:lnTo>
                  <a:pt x="4846320" y="45720"/>
                </a:lnTo>
                <a:lnTo>
                  <a:pt x="4869180" y="45720"/>
                </a:lnTo>
                <a:lnTo>
                  <a:pt x="4892040" y="57150"/>
                </a:lnTo>
                <a:lnTo>
                  <a:pt x="4914900" y="57150"/>
                </a:lnTo>
                <a:lnTo>
                  <a:pt x="4949190" y="57150"/>
                </a:lnTo>
                <a:lnTo>
                  <a:pt x="4972050" y="57150"/>
                </a:lnTo>
                <a:lnTo>
                  <a:pt x="4994910" y="45720"/>
                </a:lnTo>
                <a:lnTo>
                  <a:pt x="5017770" y="45720"/>
                </a:lnTo>
                <a:lnTo>
                  <a:pt x="5040630" y="45720"/>
                </a:lnTo>
                <a:lnTo>
                  <a:pt x="5063490" y="45720"/>
                </a:lnTo>
                <a:lnTo>
                  <a:pt x="5097780" y="45720"/>
                </a:lnTo>
                <a:lnTo>
                  <a:pt x="5120640" y="45720"/>
                </a:lnTo>
                <a:lnTo>
                  <a:pt x="5143500" y="45720"/>
                </a:lnTo>
                <a:lnTo>
                  <a:pt x="5166360" y="45720"/>
                </a:lnTo>
                <a:lnTo>
                  <a:pt x="5189220" y="45720"/>
                </a:lnTo>
                <a:lnTo>
                  <a:pt x="5212080" y="45720"/>
                </a:lnTo>
                <a:lnTo>
                  <a:pt x="5234940" y="34290"/>
                </a:lnTo>
                <a:lnTo>
                  <a:pt x="5257800" y="34290"/>
                </a:lnTo>
                <a:lnTo>
                  <a:pt x="5280660" y="34290"/>
                </a:lnTo>
                <a:lnTo>
                  <a:pt x="5303520" y="34290"/>
                </a:lnTo>
                <a:lnTo>
                  <a:pt x="5326380" y="34290"/>
                </a:lnTo>
                <a:lnTo>
                  <a:pt x="5349240" y="34290"/>
                </a:lnTo>
                <a:lnTo>
                  <a:pt x="5360670" y="34290"/>
                </a:lnTo>
                <a:lnTo>
                  <a:pt x="5383530" y="34290"/>
                </a:lnTo>
                <a:lnTo>
                  <a:pt x="5406390" y="34290"/>
                </a:lnTo>
                <a:lnTo>
                  <a:pt x="5429250" y="34290"/>
                </a:lnTo>
                <a:lnTo>
                  <a:pt x="5452110" y="34290"/>
                </a:lnTo>
                <a:lnTo>
                  <a:pt x="5474970" y="34290"/>
                </a:lnTo>
                <a:lnTo>
                  <a:pt x="5509260" y="34290"/>
                </a:lnTo>
                <a:lnTo>
                  <a:pt x="5520690" y="34290"/>
                </a:lnTo>
                <a:lnTo>
                  <a:pt x="5543550" y="34290"/>
                </a:lnTo>
                <a:lnTo>
                  <a:pt x="5566410" y="34290"/>
                </a:lnTo>
                <a:lnTo>
                  <a:pt x="5589270" y="34290"/>
                </a:lnTo>
                <a:lnTo>
                  <a:pt x="5612130" y="34290"/>
                </a:lnTo>
                <a:lnTo>
                  <a:pt x="5634990" y="22860"/>
                </a:lnTo>
                <a:lnTo>
                  <a:pt x="5657850" y="22860"/>
                </a:lnTo>
                <a:lnTo>
                  <a:pt x="5680710" y="22860"/>
                </a:lnTo>
                <a:lnTo>
                  <a:pt x="5703570" y="22860"/>
                </a:lnTo>
                <a:lnTo>
                  <a:pt x="5726430" y="22860"/>
                </a:lnTo>
                <a:lnTo>
                  <a:pt x="5749290" y="22860"/>
                </a:lnTo>
                <a:lnTo>
                  <a:pt x="5772150" y="11430"/>
                </a:lnTo>
                <a:lnTo>
                  <a:pt x="5783580" y="11430"/>
                </a:lnTo>
                <a:lnTo>
                  <a:pt x="5806440" y="11430"/>
                </a:lnTo>
                <a:lnTo>
                  <a:pt x="5829300" y="11430"/>
                </a:lnTo>
                <a:lnTo>
                  <a:pt x="5852160" y="11430"/>
                </a:lnTo>
                <a:lnTo>
                  <a:pt x="5875020" y="11430"/>
                </a:lnTo>
                <a:lnTo>
                  <a:pt x="5897880" y="11430"/>
                </a:lnTo>
                <a:lnTo>
                  <a:pt x="5909310" y="11430"/>
                </a:lnTo>
                <a:lnTo>
                  <a:pt x="5932170" y="11430"/>
                </a:lnTo>
                <a:lnTo>
                  <a:pt x="5955030" y="11430"/>
                </a:lnTo>
                <a:lnTo>
                  <a:pt x="5977890" y="11430"/>
                </a:lnTo>
                <a:lnTo>
                  <a:pt x="6000750" y="11430"/>
                </a:lnTo>
                <a:lnTo>
                  <a:pt x="6012180" y="11430"/>
                </a:lnTo>
                <a:lnTo>
                  <a:pt x="6035040" y="22860"/>
                </a:lnTo>
                <a:lnTo>
                  <a:pt x="6057900" y="22860"/>
                </a:lnTo>
                <a:lnTo>
                  <a:pt x="6080760" y="22860"/>
                </a:lnTo>
                <a:lnTo>
                  <a:pt x="6103620" y="22860"/>
                </a:lnTo>
                <a:lnTo>
                  <a:pt x="6115050" y="22860"/>
                </a:lnTo>
                <a:lnTo>
                  <a:pt x="6137910" y="22860"/>
                </a:lnTo>
                <a:lnTo>
                  <a:pt x="6160770" y="22860"/>
                </a:lnTo>
                <a:lnTo>
                  <a:pt x="6195060" y="22860"/>
                </a:lnTo>
                <a:lnTo>
                  <a:pt x="6206490" y="22860"/>
                </a:lnTo>
                <a:lnTo>
                  <a:pt x="6240780" y="22860"/>
                </a:lnTo>
                <a:lnTo>
                  <a:pt x="6252210" y="22860"/>
                </a:lnTo>
                <a:lnTo>
                  <a:pt x="6275070" y="34290"/>
                </a:lnTo>
                <a:lnTo>
                  <a:pt x="6297930" y="34290"/>
                </a:lnTo>
                <a:lnTo>
                  <a:pt x="6320790" y="34290"/>
                </a:lnTo>
                <a:lnTo>
                  <a:pt x="6332220" y="34290"/>
                </a:lnTo>
                <a:lnTo>
                  <a:pt x="6366510" y="34290"/>
                </a:lnTo>
                <a:lnTo>
                  <a:pt x="6377940" y="34290"/>
                </a:lnTo>
                <a:lnTo>
                  <a:pt x="6412230" y="45720"/>
                </a:lnTo>
                <a:lnTo>
                  <a:pt x="6435090" y="45720"/>
                </a:lnTo>
                <a:lnTo>
                  <a:pt x="6457949" y="45720"/>
                </a:lnTo>
                <a:lnTo>
                  <a:pt x="6480810" y="45720"/>
                </a:lnTo>
                <a:lnTo>
                  <a:pt x="6492240" y="57150"/>
                </a:lnTo>
                <a:lnTo>
                  <a:pt x="6515099" y="57150"/>
                </a:lnTo>
                <a:lnTo>
                  <a:pt x="6549390" y="57150"/>
                </a:lnTo>
                <a:lnTo>
                  <a:pt x="6572249" y="57150"/>
                </a:lnTo>
                <a:lnTo>
                  <a:pt x="6595110" y="57150"/>
                </a:lnTo>
                <a:lnTo>
                  <a:pt x="6617970" y="57150"/>
                </a:lnTo>
                <a:lnTo>
                  <a:pt x="6640830" y="57150"/>
                </a:lnTo>
                <a:lnTo>
                  <a:pt x="6675120" y="57150"/>
                </a:lnTo>
                <a:lnTo>
                  <a:pt x="6686549" y="57150"/>
                </a:lnTo>
                <a:lnTo>
                  <a:pt x="6720840" y="57150"/>
                </a:lnTo>
                <a:lnTo>
                  <a:pt x="6732270" y="57150"/>
                </a:lnTo>
                <a:lnTo>
                  <a:pt x="6755130" y="57150"/>
                </a:lnTo>
                <a:lnTo>
                  <a:pt x="6789420" y="57150"/>
                </a:lnTo>
                <a:lnTo>
                  <a:pt x="6800849" y="57150"/>
                </a:lnTo>
                <a:lnTo>
                  <a:pt x="6835140" y="57150"/>
                </a:lnTo>
                <a:lnTo>
                  <a:pt x="6857999" y="57150"/>
                </a:lnTo>
                <a:lnTo>
                  <a:pt x="6880860" y="57150"/>
                </a:lnTo>
                <a:lnTo>
                  <a:pt x="6903720" y="57150"/>
                </a:lnTo>
                <a:lnTo>
                  <a:pt x="6926580" y="57150"/>
                </a:lnTo>
                <a:lnTo>
                  <a:pt x="6949440" y="57150"/>
                </a:lnTo>
                <a:lnTo>
                  <a:pt x="6972299" y="57150"/>
                </a:lnTo>
                <a:lnTo>
                  <a:pt x="6995160" y="57150"/>
                </a:lnTo>
                <a:lnTo>
                  <a:pt x="7018020" y="68580"/>
                </a:lnTo>
                <a:lnTo>
                  <a:pt x="7040880" y="57150"/>
                </a:lnTo>
                <a:lnTo>
                  <a:pt x="7063740" y="68580"/>
                </a:lnTo>
                <a:lnTo>
                  <a:pt x="7086599" y="57150"/>
                </a:lnTo>
                <a:lnTo>
                  <a:pt x="7109460" y="57150"/>
                </a:lnTo>
                <a:lnTo>
                  <a:pt x="7143749" y="57150"/>
                </a:lnTo>
                <a:lnTo>
                  <a:pt x="7166610" y="57150"/>
                </a:lnTo>
                <a:lnTo>
                  <a:pt x="7189470" y="57150"/>
                </a:lnTo>
                <a:lnTo>
                  <a:pt x="7212330" y="57150"/>
                </a:lnTo>
                <a:lnTo>
                  <a:pt x="7246620" y="57150"/>
                </a:lnTo>
                <a:lnTo>
                  <a:pt x="7269480" y="57150"/>
                </a:lnTo>
                <a:lnTo>
                  <a:pt x="7280910" y="57150"/>
                </a:lnTo>
                <a:lnTo>
                  <a:pt x="7315199" y="57150"/>
                </a:lnTo>
                <a:lnTo>
                  <a:pt x="7338060" y="57150"/>
                </a:lnTo>
                <a:lnTo>
                  <a:pt x="7360920" y="57150"/>
                </a:lnTo>
                <a:lnTo>
                  <a:pt x="7383780" y="45720"/>
                </a:lnTo>
                <a:lnTo>
                  <a:pt x="7406640" y="45720"/>
                </a:lnTo>
                <a:lnTo>
                  <a:pt x="7429499" y="45720"/>
                </a:lnTo>
                <a:lnTo>
                  <a:pt x="7463790" y="45720"/>
                </a:lnTo>
                <a:lnTo>
                  <a:pt x="7486649" y="45720"/>
                </a:lnTo>
                <a:lnTo>
                  <a:pt x="7509510" y="45720"/>
                </a:lnTo>
                <a:lnTo>
                  <a:pt x="7532370" y="45720"/>
                </a:lnTo>
                <a:lnTo>
                  <a:pt x="7555230" y="45720"/>
                </a:lnTo>
                <a:lnTo>
                  <a:pt x="7578090" y="45720"/>
                </a:lnTo>
                <a:lnTo>
                  <a:pt x="7612380" y="45720"/>
                </a:lnTo>
                <a:lnTo>
                  <a:pt x="7635240" y="45720"/>
                </a:lnTo>
                <a:lnTo>
                  <a:pt x="7658099" y="45720"/>
                </a:lnTo>
                <a:lnTo>
                  <a:pt x="7692390" y="45720"/>
                </a:lnTo>
                <a:lnTo>
                  <a:pt x="7715249" y="45720"/>
                </a:lnTo>
                <a:lnTo>
                  <a:pt x="7738110" y="45720"/>
                </a:lnTo>
                <a:lnTo>
                  <a:pt x="7772399" y="45720"/>
                </a:lnTo>
                <a:lnTo>
                  <a:pt x="7795260" y="45720"/>
                </a:lnTo>
                <a:lnTo>
                  <a:pt x="7818120" y="45720"/>
                </a:lnTo>
                <a:lnTo>
                  <a:pt x="7840980" y="45720"/>
                </a:lnTo>
                <a:lnTo>
                  <a:pt x="7875270" y="45720"/>
                </a:lnTo>
                <a:lnTo>
                  <a:pt x="7898130" y="45720"/>
                </a:lnTo>
                <a:lnTo>
                  <a:pt x="7920990" y="45720"/>
                </a:lnTo>
                <a:lnTo>
                  <a:pt x="7955280" y="45720"/>
                </a:lnTo>
                <a:lnTo>
                  <a:pt x="7978140" y="34290"/>
                </a:lnTo>
                <a:lnTo>
                  <a:pt x="8000999" y="34290"/>
                </a:lnTo>
                <a:lnTo>
                  <a:pt x="8035290" y="34290"/>
                </a:lnTo>
                <a:lnTo>
                  <a:pt x="8058149" y="34290"/>
                </a:lnTo>
                <a:lnTo>
                  <a:pt x="8092440" y="34290"/>
                </a:lnTo>
                <a:lnTo>
                  <a:pt x="8115299" y="34290"/>
                </a:lnTo>
                <a:lnTo>
                  <a:pt x="8138160" y="34290"/>
                </a:lnTo>
                <a:lnTo>
                  <a:pt x="8161020" y="34290"/>
                </a:lnTo>
                <a:lnTo>
                  <a:pt x="8183880" y="22860"/>
                </a:lnTo>
                <a:lnTo>
                  <a:pt x="8218170" y="22860"/>
                </a:lnTo>
                <a:lnTo>
                  <a:pt x="8241030" y="22860"/>
                </a:lnTo>
                <a:lnTo>
                  <a:pt x="8263890" y="22860"/>
                </a:lnTo>
                <a:lnTo>
                  <a:pt x="8286749" y="22860"/>
                </a:lnTo>
                <a:lnTo>
                  <a:pt x="8309610" y="22860"/>
                </a:lnTo>
                <a:lnTo>
                  <a:pt x="8343899" y="22860"/>
                </a:lnTo>
                <a:lnTo>
                  <a:pt x="8355330" y="22860"/>
                </a:lnTo>
                <a:lnTo>
                  <a:pt x="8378190" y="22860"/>
                </a:lnTo>
                <a:lnTo>
                  <a:pt x="8401049" y="22860"/>
                </a:lnTo>
                <a:lnTo>
                  <a:pt x="8412480" y="22860"/>
                </a:lnTo>
                <a:lnTo>
                  <a:pt x="8435340" y="22860"/>
                </a:lnTo>
                <a:lnTo>
                  <a:pt x="8458199" y="11430"/>
                </a:lnTo>
                <a:lnTo>
                  <a:pt x="8481060" y="11430"/>
                </a:lnTo>
                <a:lnTo>
                  <a:pt x="8492490" y="11430"/>
                </a:lnTo>
                <a:lnTo>
                  <a:pt x="8515349" y="11430"/>
                </a:lnTo>
                <a:lnTo>
                  <a:pt x="8538210" y="11430"/>
                </a:lnTo>
                <a:lnTo>
                  <a:pt x="8561070" y="11430"/>
                </a:lnTo>
                <a:lnTo>
                  <a:pt x="8572499" y="11430"/>
                </a:lnTo>
                <a:lnTo>
                  <a:pt x="8583930" y="11430"/>
                </a:lnTo>
                <a:lnTo>
                  <a:pt x="8606790" y="11430"/>
                </a:lnTo>
                <a:lnTo>
                  <a:pt x="8618220" y="0"/>
                </a:lnTo>
                <a:lnTo>
                  <a:pt x="8629649" y="11430"/>
                </a:lnTo>
                <a:lnTo>
                  <a:pt x="8641080" y="0"/>
                </a:lnTo>
                <a:lnTo>
                  <a:pt x="8652510" y="0"/>
                </a:lnTo>
                <a:lnTo>
                  <a:pt x="8663940" y="0"/>
                </a:lnTo>
                <a:lnTo>
                  <a:pt x="8686799" y="0"/>
                </a:lnTo>
                <a:lnTo>
                  <a:pt x="8698230" y="0"/>
                </a:lnTo>
                <a:lnTo>
                  <a:pt x="8709660" y="0"/>
                </a:lnTo>
                <a:lnTo>
                  <a:pt x="8721090" y="0"/>
                </a:lnTo>
                <a:lnTo>
                  <a:pt x="8721090" y="0"/>
                </a:lnTo>
                <a:lnTo>
                  <a:pt x="8721090" y="11430"/>
                </a:lnTo>
                <a:lnTo>
                  <a:pt x="8721090" y="11430"/>
                </a:lnTo>
                <a:lnTo>
                  <a:pt x="8721090" y="1143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27" name="Freeform 126"/>
          <p:cNvSpPr/>
          <p:nvPr/>
        </p:nvSpPr>
        <p:spPr>
          <a:xfrm>
            <a:off x="45720" y="3223260"/>
            <a:ext cx="6057901" cy="68581"/>
          </a:xfrm>
          <a:custGeom>
            <a:avLst/>
            <a:gdLst/>
            <a:ahLst/>
            <a:cxnLst/>
            <a:rect l="0" t="0" r="0" b="0"/>
            <a:pathLst>
              <a:path w="6057901" h="68581">
                <a:moveTo>
                  <a:pt x="22860" y="22860"/>
                </a:moveTo>
                <a:lnTo>
                  <a:pt x="11430" y="22860"/>
                </a:lnTo>
                <a:lnTo>
                  <a:pt x="11430" y="22860"/>
                </a:lnTo>
                <a:lnTo>
                  <a:pt x="11430" y="22860"/>
                </a:lnTo>
                <a:lnTo>
                  <a:pt x="11430" y="22860"/>
                </a:lnTo>
                <a:lnTo>
                  <a:pt x="0" y="22860"/>
                </a:lnTo>
                <a:lnTo>
                  <a:pt x="0" y="22860"/>
                </a:lnTo>
                <a:lnTo>
                  <a:pt x="0" y="22860"/>
                </a:lnTo>
                <a:lnTo>
                  <a:pt x="0" y="22860"/>
                </a:lnTo>
                <a:lnTo>
                  <a:pt x="0" y="22860"/>
                </a:lnTo>
                <a:lnTo>
                  <a:pt x="0" y="22860"/>
                </a:lnTo>
                <a:lnTo>
                  <a:pt x="0" y="22860"/>
                </a:lnTo>
                <a:lnTo>
                  <a:pt x="0" y="22860"/>
                </a:lnTo>
                <a:lnTo>
                  <a:pt x="11430" y="22860"/>
                </a:lnTo>
                <a:lnTo>
                  <a:pt x="11430" y="22860"/>
                </a:lnTo>
                <a:lnTo>
                  <a:pt x="22860" y="22860"/>
                </a:lnTo>
                <a:lnTo>
                  <a:pt x="22860" y="22860"/>
                </a:lnTo>
                <a:lnTo>
                  <a:pt x="34290" y="22860"/>
                </a:lnTo>
                <a:lnTo>
                  <a:pt x="34290" y="22860"/>
                </a:lnTo>
                <a:lnTo>
                  <a:pt x="45720" y="22860"/>
                </a:lnTo>
                <a:lnTo>
                  <a:pt x="68580" y="22860"/>
                </a:lnTo>
                <a:lnTo>
                  <a:pt x="68580" y="22860"/>
                </a:lnTo>
                <a:lnTo>
                  <a:pt x="80010" y="22860"/>
                </a:lnTo>
                <a:lnTo>
                  <a:pt x="91440" y="22860"/>
                </a:lnTo>
                <a:lnTo>
                  <a:pt x="102870" y="22860"/>
                </a:lnTo>
                <a:lnTo>
                  <a:pt x="114300" y="22860"/>
                </a:lnTo>
                <a:lnTo>
                  <a:pt x="125730" y="34290"/>
                </a:lnTo>
                <a:lnTo>
                  <a:pt x="125730" y="34290"/>
                </a:lnTo>
                <a:lnTo>
                  <a:pt x="137160" y="34290"/>
                </a:lnTo>
                <a:lnTo>
                  <a:pt x="148590" y="34290"/>
                </a:lnTo>
                <a:lnTo>
                  <a:pt x="160020" y="34290"/>
                </a:lnTo>
                <a:lnTo>
                  <a:pt x="182880" y="34290"/>
                </a:lnTo>
                <a:lnTo>
                  <a:pt x="194310" y="45720"/>
                </a:lnTo>
                <a:lnTo>
                  <a:pt x="205740" y="45720"/>
                </a:lnTo>
                <a:lnTo>
                  <a:pt x="217170" y="45720"/>
                </a:lnTo>
                <a:lnTo>
                  <a:pt x="228600" y="45720"/>
                </a:lnTo>
                <a:lnTo>
                  <a:pt x="240030" y="45720"/>
                </a:lnTo>
                <a:lnTo>
                  <a:pt x="251460" y="57150"/>
                </a:lnTo>
                <a:lnTo>
                  <a:pt x="262890" y="57150"/>
                </a:lnTo>
                <a:lnTo>
                  <a:pt x="274320" y="57150"/>
                </a:lnTo>
                <a:lnTo>
                  <a:pt x="285750" y="57150"/>
                </a:lnTo>
                <a:lnTo>
                  <a:pt x="308610" y="45720"/>
                </a:lnTo>
                <a:lnTo>
                  <a:pt x="320040" y="45720"/>
                </a:lnTo>
                <a:lnTo>
                  <a:pt x="342900" y="45720"/>
                </a:lnTo>
                <a:lnTo>
                  <a:pt x="354330" y="45720"/>
                </a:lnTo>
                <a:lnTo>
                  <a:pt x="377190" y="45720"/>
                </a:lnTo>
                <a:lnTo>
                  <a:pt x="388620" y="45720"/>
                </a:lnTo>
                <a:lnTo>
                  <a:pt x="411480" y="45720"/>
                </a:lnTo>
                <a:lnTo>
                  <a:pt x="422910" y="45720"/>
                </a:lnTo>
                <a:lnTo>
                  <a:pt x="434340" y="45720"/>
                </a:lnTo>
                <a:lnTo>
                  <a:pt x="457200" y="45720"/>
                </a:lnTo>
                <a:lnTo>
                  <a:pt x="480060" y="45720"/>
                </a:lnTo>
                <a:lnTo>
                  <a:pt x="491490" y="45720"/>
                </a:lnTo>
                <a:lnTo>
                  <a:pt x="514350" y="45720"/>
                </a:lnTo>
                <a:lnTo>
                  <a:pt x="525780" y="45720"/>
                </a:lnTo>
                <a:lnTo>
                  <a:pt x="548640" y="45720"/>
                </a:lnTo>
                <a:lnTo>
                  <a:pt x="560070" y="45720"/>
                </a:lnTo>
                <a:lnTo>
                  <a:pt x="582930" y="45720"/>
                </a:lnTo>
                <a:lnTo>
                  <a:pt x="594360" y="45720"/>
                </a:lnTo>
                <a:lnTo>
                  <a:pt x="617220" y="45720"/>
                </a:lnTo>
                <a:lnTo>
                  <a:pt x="628650" y="45720"/>
                </a:lnTo>
                <a:lnTo>
                  <a:pt x="651510" y="45720"/>
                </a:lnTo>
                <a:lnTo>
                  <a:pt x="662940" y="45720"/>
                </a:lnTo>
                <a:lnTo>
                  <a:pt x="674370" y="45720"/>
                </a:lnTo>
                <a:lnTo>
                  <a:pt x="708660" y="45720"/>
                </a:lnTo>
                <a:lnTo>
                  <a:pt x="720090" y="45720"/>
                </a:lnTo>
                <a:lnTo>
                  <a:pt x="742950" y="45720"/>
                </a:lnTo>
                <a:lnTo>
                  <a:pt x="754380" y="45720"/>
                </a:lnTo>
                <a:lnTo>
                  <a:pt x="777240" y="45720"/>
                </a:lnTo>
                <a:lnTo>
                  <a:pt x="788670" y="45720"/>
                </a:lnTo>
                <a:lnTo>
                  <a:pt x="811530" y="45720"/>
                </a:lnTo>
                <a:lnTo>
                  <a:pt x="822960" y="57150"/>
                </a:lnTo>
                <a:lnTo>
                  <a:pt x="845820" y="57150"/>
                </a:lnTo>
                <a:lnTo>
                  <a:pt x="868680" y="57150"/>
                </a:lnTo>
                <a:lnTo>
                  <a:pt x="880110" y="57150"/>
                </a:lnTo>
                <a:lnTo>
                  <a:pt x="902970" y="57150"/>
                </a:lnTo>
                <a:lnTo>
                  <a:pt x="925830" y="57150"/>
                </a:lnTo>
                <a:lnTo>
                  <a:pt x="937260" y="68580"/>
                </a:lnTo>
                <a:lnTo>
                  <a:pt x="960120" y="68580"/>
                </a:lnTo>
                <a:lnTo>
                  <a:pt x="982980" y="68580"/>
                </a:lnTo>
                <a:lnTo>
                  <a:pt x="1005840" y="68580"/>
                </a:lnTo>
                <a:lnTo>
                  <a:pt x="1017270" y="68580"/>
                </a:lnTo>
                <a:lnTo>
                  <a:pt x="1040130" y="68580"/>
                </a:lnTo>
                <a:lnTo>
                  <a:pt x="1062990" y="68580"/>
                </a:lnTo>
                <a:lnTo>
                  <a:pt x="1085850" y="68580"/>
                </a:lnTo>
                <a:lnTo>
                  <a:pt x="1108710" y="68580"/>
                </a:lnTo>
                <a:lnTo>
                  <a:pt x="1131570" y="68580"/>
                </a:lnTo>
                <a:lnTo>
                  <a:pt x="1154430" y="68580"/>
                </a:lnTo>
                <a:lnTo>
                  <a:pt x="1177290" y="68580"/>
                </a:lnTo>
                <a:lnTo>
                  <a:pt x="1200150" y="68580"/>
                </a:lnTo>
                <a:lnTo>
                  <a:pt x="1223010" y="68580"/>
                </a:lnTo>
                <a:lnTo>
                  <a:pt x="1257300" y="68580"/>
                </a:lnTo>
                <a:lnTo>
                  <a:pt x="1280160" y="57150"/>
                </a:lnTo>
                <a:lnTo>
                  <a:pt x="1303020" y="57150"/>
                </a:lnTo>
                <a:lnTo>
                  <a:pt x="1325880" y="57150"/>
                </a:lnTo>
                <a:lnTo>
                  <a:pt x="1348740" y="57150"/>
                </a:lnTo>
                <a:lnTo>
                  <a:pt x="1383030" y="57150"/>
                </a:lnTo>
                <a:lnTo>
                  <a:pt x="1405890" y="57150"/>
                </a:lnTo>
                <a:lnTo>
                  <a:pt x="1440180" y="57150"/>
                </a:lnTo>
                <a:lnTo>
                  <a:pt x="1463040" y="45720"/>
                </a:lnTo>
                <a:lnTo>
                  <a:pt x="1485900" y="45720"/>
                </a:lnTo>
                <a:lnTo>
                  <a:pt x="1508760" y="45720"/>
                </a:lnTo>
                <a:lnTo>
                  <a:pt x="1531620" y="45720"/>
                </a:lnTo>
                <a:lnTo>
                  <a:pt x="1565910" y="45720"/>
                </a:lnTo>
                <a:lnTo>
                  <a:pt x="1588770" y="45720"/>
                </a:lnTo>
                <a:lnTo>
                  <a:pt x="1611630" y="45720"/>
                </a:lnTo>
                <a:lnTo>
                  <a:pt x="1634490" y="45720"/>
                </a:lnTo>
                <a:lnTo>
                  <a:pt x="1657350" y="45720"/>
                </a:lnTo>
                <a:lnTo>
                  <a:pt x="1691640" y="45720"/>
                </a:lnTo>
                <a:lnTo>
                  <a:pt x="1714500" y="34290"/>
                </a:lnTo>
                <a:lnTo>
                  <a:pt x="1737360" y="34290"/>
                </a:lnTo>
                <a:lnTo>
                  <a:pt x="1760220" y="34290"/>
                </a:lnTo>
                <a:lnTo>
                  <a:pt x="1783080" y="34290"/>
                </a:lnTo>
                <a:lnTo>
                  <a:pt x="1817370" y="34290"/>
                </a:lnTo>
                <a:lnTo>
                  <a:pt x="1840230" y="34290"/>
                </a:lnTo>
                <a:lnTo>
                  <a:pt x="1863090" y="34290"/>
                </a:lnTo>
                <a:lnTo>
                  <a:pt x="1885950" y="34290"/>
                </a:lnTo>
                <a:lnTo>
                  <a:pt x="1908810" y="34290"/>
                </a:lnTo>
                <a:lnTo>
                  <a:pt x="1931670" y="34290"/>
                </a:lnTo>
                <a:lnTo>
                  <a:pt x="1965960" y="34290"/>
                </a:lnTo>
                <a:lnTo>
                  <a:pt x="1988820" y="34290"/>
                </a:lnTo>
                <a:lnTo>
                  <a:pt x="2011680" y="34290"/>
                </a:lnTo>
                <a:lnTo>
                  <a:pt x="2034540" y="22860"/>
                </a:lnTo>
                <a:lnTo>
                  <a:pt x="2068830" y="22860"/>
                </a:lnTo>
                <a:lnTo>
                  <a:pt x="2091690" y="22860"/>
                </a:lnTo>
                <a:lnTo>
                  <a:pt x="2114550" y="22860"/>
                </a:lnTo>
                <a:lnTo>
                  <a:pt x="2137410" y="22860"/>
                </a:lnTo>
                <a:lnTo>
                  <a:pt x="2160270" y="22860"/>
                </a:lnTo>
                <a:lnTo>
                  <a:pt x="2194560" y="22860"/>
                </a:lnTo>
                <a:lnTo>
                  <a:pt x="2217420" y="34290"/>
                </a:lnTo>
                <a:lnTo>
                  <a:pt x="2240280" y="22860"/>
                </a:lnTo>
                <a:lnTo>
                  <a:pt x="2263140" y="22860"/>
                </a:lnTo>
                <a:lnTo>
                  <a:pt x="2286000" y="22860"/>
                </a:lnTo>
                <a:lnTo>
                  <a:pt x="2308860" y="22860"/>
                </a:lnTo>
                <a:lnTo>
                  <a:pt x="2331720" y="22860"/>
                </a:lnTo>
                <a:lnTo>
                  <a:pt x="2366010" y="22860"/>
                </a:lnTo>
                <a:lnTo>
                  <a:pt x="2388870" y="34290"/>
                </a:lnTo>
                <a:lnTo>
                  <a:pt x="2411730" y="34290"/>
                </a:lnTo>
                <a:lnTo>
                  <a:pt x="2434590" y="34290"/>
                </a:lnTo>
                <a:lnTo>
                  <a:pt x="2457450" y="34290"/>
                </a:lnTo>
                <a:lnTo>
                  <a:pt x="2480310" y="34290"/>
                </a:lnTo>
                <a:lnTo>
                  <a:pt x="2503170" y="34290"/>
                </a:lnTo>
                <a:lnTo>
                  <a:pt x="2526030" y="34290"/>
                </a:lnTo>
                <a:lnTo>
                  <a:pt x="2548890" y="45720"/>
                </a:lnTo>
                <a:lnTo>
                  <a:pt x="2571750" y="45720"/>
                </a:lnTo>
                <a:lnTo>
                  <a:pt x="2594610" y="45720"/>
                </a:lnTo>
                <a:lnTo>
                  <a:pt x="2606040" y="45720"/>
                </a:lnTo>
                <a:lnTo>
                  <a:pt x="2640330" y="45720"/>
                </a:lnTo>
                <a:lnTo>
                  <a:pt x="2651760" y="45720"/>
                </a:lnTo>
                <a:lnTo>
                  <a:pt x="2674620" y="45720"/>
                </a:lnTo>
                <a:lnTo>
                  <a:pt x="2697480" y="45720"/>
                </a:lnTo>
                <a:lnTo>
                  <a:pt x="2720340" y="45720"/>
                </a:lnTo>
                <a:lnTo>
                  <a:pt x="2754630" y="45720"/>
                </a:lnTo>
                <a:lnTo>
                  <a:pt x="2766060" y="45720"/>
                </a:lnTo>
                <a:lnTo>
                  <a:pt x="2788920" y="45720"/>
                </a:lnTo>
                <a:lnTo>
                  <a:pt x="2811780" y="45720"/>
                </a:lnTo>
                <a:lnTo>
                  <a:pt x="2846070" y="45720"/>
                </a:lnTo>
                <a:lnTo>
                  <a:pt x="2868930" y="45720"/>
                </a:lnTo>
                <a:lnTo>
                  <a:pt x="2891790" y="34290"/>
                </a:lnTo>
                <a:lnTo>
                  <a:pt x="2914650" y="34290"/>
                </a:lnTo>
                <a:lnTo>
                  <a:pt x="2937510" y="34290"/>
                </a:lnTo>
                <a:lnTo>
                  <a:pt x="2960370" y="34290"/>
                </a:lnTo>
                <a:lnTo>
                  <a:pt x="2983230" y="34290"/>
                </a:lnTo>
                <a:lnTo>
                  <a:pt x="3006090" y="22860"/>
                </a:lnTo>
                <a:lnTo>
                  <a:pt x="3040380" y="22860"/>
                </a:lnTo>
                <a:lnTo>
                  <a:pt x="3063240" y="22860"/>
                </a:lnTo>
                <a:lnTo>
                  <a:pt x="3086100" y="22860"/>
                </a:lnTo>
                <a:lnTo>
                  <a:pt x="3108960" y="22860"/>
                </a:lnTo>
                <a:lnTo>
                  <a:pt x="3131820" y="22860"/>
                </a:lnTo>
                <a:lnTo>
                  <a:pt x="3154680" y="22860"/>
                </a:lnTo>
                <a:lnTo>
                  <a:pt x="3177540" y="22860"/>
                </a:lnTo>
                <a:lnTo>
                  <a:pt x="3200400" y="22860"/>
                </a:lnTo>
                <a:lnTo>
                  <a:pt x="3234690" y="22860"/>
                </a:lnTo>
                <a:lnTo>
                  <a:pt x="3257550" y="22860"/>
                </a:lnTo>
                <a:lnTo>
                  <a:pt x="3280410" y="22860"/>
                </a:lnTo>
                <a:lnTo>
                  <a:pt x="3303270" y="22860"/>
                </a:lnTo>
                <a:lnTo>
                  <a:pt x="3326130" y="11430"/>
                </a:lnTo>
                <a:lnTo>
                  <a:pt x="3348990" y="11430"/>
                </a:lnTo>
                <a:lnTo>
                  <a:pt x="3371850" y="11430"/>
                </a:lnTo>
                <a:lnTo>
                  <a:pt x="3394710" y="11430"/>
                </a:lnTo>
                <a:lnTo>
                  <a:pt x="3417570" y="11430"/>
                </a:lnTo>
                <a:lnTo>
                  <a:pt x="3451860" y="11430"/>
                </a:lnTo>
                <a:lnTo>
                  <a:pt x="3474720" y="11430"/>
                </a:lnTo>
                <a:lnTo>
                  <a:pt x="3497580" y="11430"/>
                </a:lnTo>
                <a:lnTo>
                  <a:pt x="3520440" y="11430"/>
                </a:lnTo>
                <a:lnTo>
                  <a:pt x="3543300" y="11430"/>
                </a:lnTo>
                <a:lnTo>
                  <a:pt x="3577590" y="11430"/>
                </a:lnTo>
                <a:lnTo>
                  <a:pt x="3600450" y="11430"/>
                </a:lnTo>
                <a:lnTo>
                  <a:pt x="3623310" y="11430"/>
                </a:lnTo>
                <a:lnTo>
                  <a:pt x="3646170" y="11430"/>
                </a:lnTo>
                <a:lnTo>
                  <a:pt x="3669030" y="11430"/>
                </a:lnTo>
                <a:lnTo>
                  <a:pt x="3703320" y="11430"/>
                </a:lnTo>
                <a:lnTo>
                  <a:pt x="3714750" y="11430"/>
                </a:lnTo>
                <a:lnTo>
                  <a:pt x="3749040" y="11430"/>
                </a:lnTo>
                <a:lnTo>
                  <a:pt x="3771900" y="11430"/>
                </a:lnTo>
                <a:lnTo>
                  <a:pt x="3794760" y="22860"/>
                </a:lnTo>
                <a:lnTo>
                  <a:pt x="3817620" y="22860"/>
                </a:lnTo>
                <a:lnTo>
                  <a:pt x="3840480" y="22860"/>
                </a:lnTo>
                <a:lnTo>
                  <a:pt x="3863340" y="22860"/>
                </a:lnTo>
                <a:lnTo>
                  <a:pt x="3886200" y="22860"/>
                </a:lnTo>
                <a:lnTo>
                  <a:pt x="3909060" y="22860"/>
                </a:lnTo>
                <a:lnTo>
                  <a:pt x="3931920" y="22860"/>
                </a:lnTo>
                <a:lnTo>
                  <a:pt x="3954780" y="22860"/>
                </a:lnTo>
                <a:lnTo>
                  <a:pt x="3977640" y="22860"/>
                </a:lnTo>
                <a:lnTo>
                  <a:pt x="4000500" y="34290"/>
                </a:lnTo>
                <a:lnTo>
                  <a:pt x="4023360" y="34290"/>
                </a:lnTo>
                <a:lnTo>
                  <a:pt x="4046220" y="34290"/>
                </a:lnTo>
                <a:lnTo>
                  <a:pt x="4069080" y="34290"/>
                </a:lnTo>
                <a:lnTo>
                  <a:pt x="4091940" y="34290"/>
                </a:lnTo>
                <a:lnTo>
                  <a:pt x="4114800" y="34290"/>
                </a:lnTo>
                <a:lnTo>
                  <a:pt x="4137660" y="34290"/>
                </a:lnTo>
                <a:lnTo>
                  <a:pt x="4160520" y="34290"/>
                </a:lnTo>
                <a:lnTo>
                  <a:pt x="4183380" y="34290"/>
                </a:lnTo>
                <a:lnTo>
                  <a:pt x="4206240" y="34290"/>
                </a:lnTo>
                <a:lnTo>
                  <a:pt x="4229100" y="45720"/>
                </a:lnTo>
                <a:lnTo>
                  <a:pt x="4251960" y="45720"/>
                </a:lnTo>
                <a:lnTo>
                  <a:pt x="4274820" y="45720"/>
                </a:lnTo>
                <a:lnTo>
                  <a:pt x="4297680" y="45720"/>
                </a:lnTo>
                <a:lnTo>
                  <a:pt x="4320540" y="45720"/>
                </a:lnTo>
                <a:lnTo>
                  <a:pt x="4343400" y="45720"/>
                </a:lnTo>
                <a:lnTo>
                  <a:pt x="4366260" y="45720"/>
                </a:lnTo>
                <a:lnTo>
                  <a:pt x="4389120" y="45720"/>
                </a:lnTo>
                <a:lnTo>
                  <a:pt x="4411980" y="45720"/>
                </a:lnTo>
                <a:lnTo>
                  <a:pt x="4434840" y="45720"/>
                </a:lnTo>
                <a:lnTo>
                  <a:pt x="4457700" y="45720"/>
                </a:lnTo>
                <a:lnTo>
                  <a:pt x="4469130" y="45720"/>
                </a:lnTo>
                <a:lnTo>
                  <a:pt x="4491990" y="45720"/>
                </a:lnTo>
                <a:lnTo>
                  <a:pt x="4514850" y="57150"/>
                </a:lnTo>
                <a:lnTo>
                  <a:pt x="4537710" y="57150"/>
                </a:lnTo>
                <a:lnTo>
                  <a:pt x="4560570" y="57150"/>
                </a:lnTo>
                <a:lnTo>
                  <a:pt x="4572000" y="57150"/>
                </a:lnTo>
                <a:lnTo>
                  <a:pt x="4594860" y="57150"/>
                </a:lnTo>
                <a:lnTo>
                  <a:pt x="4617720" y="57150"/>
                </a:lnTo>
                <a:lnTo>
                  <a:pt x="4640580" y="57150"/>
                </a:lnTo>
                <a:lnTo>
                  <a:pt x="4652010" y="57150"/>
                </a:lnTo>
                <a:lnTo>
                  <a:pt x="4674870" y="45720"/>
                </a:lnTo>
                <a:lnTo>
                  <a:pt x="4697730" y="45720"/>
                </a:lnTo>
                <a:lnTo>
                  <a:pt x="4709160" y="45720"/>
                </a:lnTo>
                <a:lnTo>
                  <a:pt x="4732020" y="57150"/>
                </a:lnTo>
                <a:lnTo>
                  <a:pt x="4754880" y="57150"/>
                </a:lnTo>
                <a:lnTo>
                  <a:pt x="4766310" y="57150"/>
                </a:lnTo>
                <a:lnTo>
                  <a:pt x="4789170" y="57150"/>
                </a:lnTo>
                <a:lnTo>
                  <a:pt x="4800600" y="57150"/>
                </a:lnTo>
                <a:lnTo>
                  <a:pt x="4823460" y="57150"/>
                </a:lnTo>
                <a:lnTo>
                  <a:pt x="4846320" y="45720"/>
                </a:lnTo>
                <a:lnTo>
                  <a:pt x="4857750" y="45720"/>
                </a:lnTo>
                <a:lnTo>
                  <a:pt x="4880610" y="45720"/>
                </a:lnTo>
                <a:lnTo>
                  <a:pt x="4903470" y="45720"/>
                </a:lnTo>
                <a:lnTo>
                  <a:pt x="4914900" y="45720"/>
                </a:lnTo>
                <a:lnTo>
                  <a:pt x="4937760" y="45720"/>
                </a:lnTo>
                <a:lnTo>
                  <a:pt x="4949190" y="45720"/>
                </a:lnTo>
                <a:lnTo>
                  <a:pt x="4972050" y="45720"/>
                </a:lnTo>
                <a:lnTo>
                  <a:pt x="4994910" y="45720"/>
                </a:lnTo>
                <a:lnTo>
                  <a:pt x="5017770" y="45720"/>
                </a:lnTo>
                <a:lnTo>
                  <a:pt x="5029200" y="34290"/>
                </a:lnTo>
                <a:lnTo>
                  <a:pt x="5052060" y="34290"/>
                </a:lnTo>
                <a:lnTo>
                  <a:pt x="5074920" y="45720"/>
                </a:lnTo>
                <a:lnTo>
                  <a:pt x="5097780" y="45720"/>
                </a:lnTo>
                <a:lnTo>
                  <a:pt x="5120640" y="45720"/>
                </a:lnTo>
                <a:lnTo>
                  <a:pt x="5132070" y="45720"/>
                </a:lnTo>
                <a:lnTo>
                  <a:pt x="5154930" y="45720"/>
                </a:lnTo>
                <a:lnTo>
                  <a:pt x="5177790" y="45720"/>
                </a:lnTo>
                <a:lnTo>
                  <a:pt x="5200650" y="45720"/>
                </a:lnTo>
                <a:lnTo>
                  <a:pt x="5223510" y="45720"/>
                </a:lnTo>
                <a:lnTo>
                  <a:pt x="5246370" y="45720"/>
                </a:lnTo>
                <a:lnTo>
                  <a:pt x="5269230" y="45720"/>
                </a:lnTo>
                <a:lnTo>
                  <a:pt x="5292090" y="45720"/>
                </a:lnTo>
                <a:lnTo>
                  <a:pt x="5314950" y="34290"/>
                </a:lnTo>
                <a:lnTo>
                  <a:pt x="5337810" y="34290"/>
                </a:lnTo>
                <a:lnTo>
                  <a:pt x="5360670" y="34290"/>
                </a:lnTo>
                <a:lnTo>
                  <a:pt x="5383530" y="34290"/>
                </a:lnTo>
                <a:lnTo>
                  <a:pt x="5406390" y="34290"/>
                </a:lnTo>
                <a:lnTo>
                  <a:pt x="5429250" y="34290"/>
                </a:lnTo>
                <a:lnTo>
                  <a:pt x="5440680" y="34290"/>
                </a:lnTo>
                <a:lnTo>
                  <a:pt x="5463540" y="34290"/>
                </a:lnTo>
                <a:lnTo>
                  <a:pt x="5486400" y="34290"/>
                </a:lnTo>
                <a:lnTo>
                  <a:pt x="5509260" y="34290"/>
                </a:lnTo>
                <a:lnTo>
                  <a:pt x="5532120" y="34290"/>
                </a:lnTo>
                <a:lnTo>
                  <a:pt x="5554980" y="34290"/>
                </a:lnTo>
                <a:lnTo>
                  <a:pt x="5577840" y="22860"/>
                </a:lnTo>
                <a:lnTo>
                  <a:pt x="5589270" y="22860"/>
                </a:lnTo>
                <a:lnTo>
                  <a:pt x="5612130" y="22860"/>
                </a:lnTo>
                <a:lnTo>
                  <a:pt x="5634990" y="22860"/>
                </a:lnTo>
                <a:lnTo>
                  <a:pt x="5646420" y="22860"/>
                </a:lnTo>
                <a:lnTo>
                  <a:pt x="5669280" y="22860"/>
                </a:lnTo>
                <a:lnTo>
                  <a:pt x="5692140" y="11430"/>
                </a:lnTo>
                <a:lnTo>
                  <a:pt x="5703570" y="11430"/>
                </a:lnTo>
                <a:lnTo>
                  <a:pt x="5726430" y="11430"/>
                </a:lnTo>
                <a:lnTo>
                  <a:pt x="5737860" y="11430"/>
                </a:lnTo>
                <a:lnTo>
                  <a:pt x="5760720" y="11430"/>
                </a:lnTo>
                <a:lnTo>
                  <a:pt x="5783580" y="11430"/>
                </a:lnTo>
                <a:lnTo>
                  <a:pt x="5795010" y="11430"/>
                </a:lnTo>
                <a:lnTo>
                  <a:pt x="5817870" y="0"/>
                </a:lnTo>
                <a:lnTo>
                  <a:pt x="5829300" y="0"/>
                </a:lnTo>
                <a:lnTo>
                  <a:pt x="5852160" y="0"/>
                </a:lnTo>
                <a:lnTo>
                  <a:pt x="5863590" y="0"/>
                </a:lnTo>
                <a:lnTo>
                  <a:pt x="5886450" y="0"/>
                </a:lnTo>
                <a:lnTo>
                  <a:pt x="5897880" y="0"/>
                </a:lnTo>
                <a:lnTo>
                  <a:pt x="5909310" y="0"/>
                </a:lnTo>
                <a:lnTo>
                  <a:pt x="5920740" y="0"/>
                </a:lnTo>
                <a:lnTo>
                  <a:pt x="5943600" y="0"/>
                </a:lnTo>
                <a:lnTo>
                  <a:pt x="5955030" y="0"/>
                </a:lnTo>
                <a:lnTo>
                  <a:pt x="5966460" y="0"/>
                </a:lnTo>
                <a:lnTo>
                  <a:pt x="5977890" y="0"/>
                </a:lnTo>
                <a:lnTo>
                  <a:pt x="5989320" y="0"/>
                </a:lnTo>
                <a:lnTo>
                  <a:pt x="6000750" y="11430"/>
                </a:lnTo>
                <a:lnTo>
                  <a:pt x="6012180" y="11430"/>
                </a:lnTo>
                <a:lnTo>
                  <a:pt x="6012180" y="11430"/>
                </a:lnTo>
                <a:lnTo>
                  <a:pt x="6023610" y="11430"/>
                </a:lnTo>
                <a:lnTo>
                  <a:pt x="6023610" y="11430"/>
                </a:lnTo>
                <a:lnTo>
                  <a:pt x="6035040" y="11430"/>
                </a:lnTo>
                <a:lnTo>
                  <a:pt x="6035040" y="22860"/>
                </a:lnTo>
                <a:lnTo>
                  <a:pt x="6046470" y="22860"/>
                </a:lnTo>
                <a:lnTo>
                  <a:pt x="6046470" y="22860"/>
                </a:lnTo>
                <a:lnTo>
                  <a:pt x="6046470" y="22860"/>
                </a:lnTo>
                <a:lnTo>
                  <a:pt x="6046470" y="22860"/>
                </a:lnTo>
                <a:lnTo>
                  <a:pt x="6057900" y="22860"/>
                </a:lnTo>
                <a:lnTo>
                  <a:pt x="6057900" y="34290"/>
                </a:lnTo>
                <a:lnTo>
                  <a:pt x="6057900" y="34290"/>
                </a:lnTo>
                <a:lnTo>
                  <a:pt x="6057900" y="3429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28" name="Freeform 127"/>
          <p:cNvSpPr/>
          <p:nvPr/>
        </p:nvSpPr>
        <p:spPr>
          <a:xfrm>
            <a:off x="331470" y="3497580"/>
            <a:ext cx="1280161" cy="45721"/>
          </a:xfrm>
          <a:custGeom>
            <a:avLst/>
            <a:gdLst/>
            <a:ahLst/>
            <a:cxnLst/>
            <a:rect l="0" t="0" r="0" b="0"/>
            <a:pathLst>
              <a:path w="1280161" h="45721">
                <a:moveTo>
                  <a:pt x="11430" y="45720"/>
                </a:moveTo>
                <a:lnTo>
                  <a:pt x="11430" y="45720"/>
                </a:lnTo>
                <a:lnTo>
                  <a:pt x="0" y="45720"/>
                </a:lnTo>
                <a:lnTo>
                  <a:pt x="0" y="45720"/>
                </a:lnTo>
                <a:lnTo>
                  <a:pt x="0" y="45720"/>
                </a:lnTo>
                <a:lnTo>
                  <a:pt x="0" y="45720"/>
                </a:lnTo>
                <a:lnTo>
                  <a:pt x="0" y="45720"/>
                </a:lnTo>
                <a:lnTo>
                  <a:pt x="0" y="45720"/>
                </a:lnTo>
                <a:lnTo>
                  <a:pt x="0" y="45720"/>
                </a:lnTo>
                <a:lnTo>
                  <a:pt x="0" y="45720"/>
                </a:lnTo>
                <a:lnTo>
                  <a:pt x="0" y="45720"/>
                </a:lnTo>
                <a:lnTo>
                  <a:pt x="11430" y="45720"/>
                </a:lnTo>
                <a:lnTo>
                  <a:pt x="11430" y="34290"/>
                </a:lnTo>
                <a:lnTo>
                  <a:pt x="22860" y="34290"/>
                </a:lnTo>
                <a:lnTo>
                  <a:pt x="34290" y="34290"/>
                </a:lnTo>
                <a:lnTo>
                  <a:pt x="34290" y="34290"/>
                </a:lnTo>
                <a:lnTo>
                  <a:pt x="45720" y="34290"/>
                </a:lnTo>
                <a:lnTo>
                  <a:pt x="57150" y="22860"/>
                </a:lnTo>
                <a:lnTo>
                  <a:pt x="80010" y="22860"/>
                </a:lnTo>
                <a:lnTo>
                  <a:pt x="91440" y="22860"/>
                </a:lnTo>
                <a:lnTo>
                  <a:pt x="102870" y="22860"/>
                </a:lnTo>
                <a:lnTo>
                  <a:pt x="125730" y="11430"/>
                </a:lnTo>
                <a:lnTo>
                  <a:pt x="148590" y="11430"/>
                </a:lnTo>
                <a:lnTo>
                  <a:pt x="171450" y="11430"/>
                </a:lnTo>
                <a:lnTo>
                  <a:pt x="194310" y="0"/>
                </a:lnTo>
                <a:lnTo>
                  <a:pt x="217170" y="0"/>
                </a:lnTo>
                <a:lnTo>
                  <a:pt x="251460" y="0"/>
                </a:lnTo>
                <a:lnTo>
                  <a:pt x="274320" y="0"/>
                </a:lnTo>
                <a:lnTo>
                  <a:pt x="308610" y="0"/>
                </a:lnTo>
                <a:lnTo>
                  <a:pt x="342900" y="0"/>
                </a:lnTo>
                <a:lnTo>
                  <a:pt x="377190" y="0"/>
                </a:lnTo>
                <a:lnTo>
                  <a:pt x="400050" y="11430"/>
                </a:lnTo>
                <a:lnTo>
                  <a:pt x="434340" y="11430"/>
                </a:lnTo>
                <a:lnTo>
                  <a:pt x="468630" y="11430"/>
                </a:lnTo>
                <a:lnTo>
                  <a:pt x="502920" y="11430"/>
                </a:lnTo>
                <a:lnTo>
                  <a:pt x="537210" y="22860"/>
                </a:lnTo>
                <a:lnTo>
                  <a:pt x="560070" y="22860"/>
                </a:lnTo>
                <a:lnTo>
                  <a:pt x="594360" y="22860"/>
                </a:lnTo>
                <a:lnTo>
                  <a:pt x="628650" y="34290"/>
                </a:lnTo>
                <a:lnTo>
                  <a:pt x="662940" y="34290"/>
                </a:lnTo>
                <a:lnTo>
                  <a:pt x="697230" y="34290"/>
                </a:lnTo>
                <a:lnTo>
                  <a:pt x="720090" y="34290"/>
                </a:lnTo>
                <a:lnTo>
                  <a:pt x="754380" y="34290"/>
                </a:lnTo>
                <a:lnTo>
                  <a:pt x="788670" y="45720"/>
                </a:lnTo>
                <a:lnTo>
                  <a:pt x="822960" y="45720"/>
                </a:lnTo>
                <a:lnTo>
                  <a:pt x="857250" y="45720"/>
                </a:lnTo>
                <a:lnTo>
                  <a:pt x="891540" y="45720"/>
                </a:lnTo>
                <a:lnTo>
                  <a:pt x="925830" y="34290"/>
                </a:lnTo>
                <a:lnTo>
                  <a:pt x="948690" y="34290"/>
                </a:lnTo>
                <a:lnTo>
                  <a:pt x="982980" y="34290"/>
                </a:lnTo>
                <a:lnTo>
                  <a:pt x="1017270" y="34290"/>
                </a:lnTo>
                <a:lnTo>
                  <a:pt x="1051560" y="34290"/>
                </a:lnTo>
                <a:lnTo>
                  <a:pt x="1085850" y="34290"/>
                </a:lnTo>
                <a:lnTo>
                  <a:pt x="1120140" y="34290"/>
                </a:lnTo>
                <a:lnTo>
                  <a:pt x="1143000" y="22860"/>
                </a:lnTo>
                <a:lnTo>
                  <a:pt x="1177290" y="22860"/>
                </a:lnTo>
                <a:lnTo>
                  <a:pt x="1200150" y="22860"/>
                </a:lnTo>
                <a:lnTo>
                  <a:pt x="1223010" y="22860"/>
                </a:lnTo>
                <a:lnTo>
                  <a:pt x="1245870" y="22860"/>
                </a:lnTo>
                <a:lnTo>
                  <a:pt x="1257300" y="22860"/>
                </a:lnTo>
                <a:lnTo>
                  <a:pt x="1268730" y="22860"/>
                </a:lnTo>
                <a:lnTo>
                  <a:pt x="1268730" y="22860"/>
                </a:lnTo>
                <a:lnTo>
                  <a:pt x="1268730" y="22860"/>
                </a:lnTo>
                <a:lnTo>
                  <a:pt x="1268730" y="22860"/>
                </a:lnTo>
                <a:lnTo>
                  <a:pt x="1280160" y="22860"/>
                </a:lnTo>
                <a:lnTo>
                  <a:pt x="1280160" y="2286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29" name="Freeform 128"/>
          <p:cNvSpPr/>
          <p:nvPr/>
        </p:nvSpPr>
        <p:spPr>
          <a:xfrm>
            <a:off x="2228850" y="3451860"/>
            <a:ext cx="1143001" cy="68581"/>
          </a:xfrm>
          <a:custGeom>
            <a:avLst/>
            <a:gdLst/>
            <a:ahLst/>
            <a:cxnLst/>
            <a:rect l="0" t="0" r="0" b="0"/>
            <a:pathLst>
              <a:path w="1143001" h="68581">
                <a:moveTo>
                  <a:pt x="11430" y="11430"/>
                </a:moveTo>
                <a:lnTo>
                  <a:pt x="11430" y="11430"/>
                </a:lnTo>
                <a:lnTo>
                  <a:pt x="0" y="11430"/>
                </a:lnTo>
                <a:lnTo>
                  <a:pt x="0" y="11430"/>
                </a:lnTo>
                <a:lnTo>
                  <a:pt x="0" y="11430"/>
                </a:lnTo>
                <a:lnTo>
                  <a:pt x="0" y="11430"/>
                </a:lnTo>
                <a:lnTo>
                  <a:pt x="0" y="11430"/>
                </a:lnTo>
                <a:lnTo>
                  <a:pt x="0" y="11430"/>
                </a:lnTo>
                <a:lnTo>
                  <a:pt x="0" y="11430"/>
                </a:lnTo>
                <a:lnTo>
                  <a:pt x="0" y="11430"/>
                </a:lnTo>
                <a:lnTo>
                  <a:pt x="0" y="22860"/>
                </a:lnTo>
                <a:lnTo>
                  <a:pt x="0" y="22860"/>
                </a:lnTo>
                <a:lnTo>
                  <a:pt x="0" y="22860"/>
                </a:lnTo>
                <a:lnTo>
                  <a:pt x="11430" y="22860"/>
                </a:lnTo>
                <a:lnTo>
                  <a:pt x="11430" y="34290"/>
                </a:lnTo>
                <a:lnTo>
                  <a:pt x="22860" y="34290"/>
                </a:lnTo>
                <a:lnTo>
                  <a:pt x="34290" y="34290"/>
                </a:lnTo>
                <a:lnTo>
                  <a:pt x="45720" y="45720"/>
                </a:lnTo>
                <a:lnTo>
                  <a:pt x="45720" y="45720"/>
                </a:lnTo>
                <a:lnTo>
                  <a:pt x="68580" y="57150"/>
                </a:lnTo>
                <a:lnTo>
                  <a:pt x="80010" y="57150"/>
                </a:lnTo>
                <a:lnTo>
                  <a:pt x="102870" y="57150"/>
                </a:lnTo>
                <a:lnTo>
                  <a:pt x="125730" y="57150"/>
                </a:lnTo>
                <a:lnTo>
                  <a:pt x="148590" y="57150"/>
                </a:lnTo>
                <a:lnTo>
                  <a:pt x="171450" y="57150"/>
                </a:lnTo>
                <a:lnTo>
                  <a:pt x="194310" y="68580"/>
                </a:lnTo>
                <a:lnTo>
                  <a:pt x="228600" y="68580"/>
                </a:lnTo>
                <a:lnTo>
                  <a:pt x="262890" y="57150"/>
                </a:lnTo>
                <a:lnTo>
                  <a:pt x="285750" y="57150"/>
                </a:lnTo>
                <a:lnTo>
                  <a:pt x="320040" y="57150"/>
                </a:lnTo>
                <a:lnTo>
                  <a:pt x="354330" y="57150"/>
                </a:lnTo>
                <a:lnTo>
                  <a:pt x="388620" y="57150"/>
                </a:lnTo>
                <a:lnTo>
                  <a:pt x="422910" y="57150"/>
                </a:lnTo>
                <a:lnTo>
                  <a:pt x="457200" y="57150"/>
                </a:lnTo>
                <a:lnTo>
                  <a:pt x="502920" y="45720"/>
                </a:lnTo>
                <a:lnTo>
                  <a:pt x="537210" y="45720"/>
                </a:lnTo>
                <a:lnTo>
                  <a:pt x="582930" y="34290"/>
                </a:lnTo>
                <a:lnTo>
                  <a:pt x="617220" y="34290"/>
                </a:lnTo>
                <a:lnTo>
                  <a:pt x="662940" y="22860"/>
                </a:lnTo>
                <a:lnTo>
                  <a:pt x="697230" y="22860"/>
                </a:lnTo>
                <a:lnTo>
                  <a:pt x="742950" y="11430"/>
                </a:lnTo>
                <a:lnTo>
                  <a:pt x="788670" y="11430"/>
                </a:lnTo>
                <a:lnTo>
                  <a:pt x="822960" y="11430"/>
                </a:lnTo>
                <a:lnTo>
                  <a:pt x="868680" y="11430"/>
                </a:lnTo>
                <a:lnTo>
                  <a:pt x="902970" y="0"/>
                </a:lnTo>
                <a:lnTo>
                  <a:pt x="948690" y="0"/>
                </a:lnTo>
                <a:lnTo>
                  <a:pt x="982980" y="0"/>
                </a:lnTo>
                <a:lnTo>
                  <a:pt x="1005840" y="0"/>
                </a:lnTo>
                <a:lnTo>
                  <a:pt x="1040130" y="0"/>
                </a:lnTo>
                <a:lnTo>
                  <a:pt x="1062990" y="0"/>
                </a:lnTo>
                <a:lnTo>
                  <a:pt x="1085850" y="11430"/>
                </a:lnTo>
                <a:lnTo>
                  <a:pt x="1108710" y="11430"/>
                </a:lnTo>
                <a:lnTo>
                  <a:pt x="1120140" y="11430"/>
                </a:lnTo>
                <a:lnTo>
                  <a:pt x="1143000" y="11430"/>
                </a:lnTo>
                <a:lnTo>
                  <a:pt x="1143000" y="11430"/>
                </a:lnTo>
                <a:lnTo>
                  <a:pt x="1143000" y="11430"/>
                </a:lnTo>
                <a:lnTo>
                  <a:pt x="1143000" y="11430"/>
                </a:lnTo>
                <a:lnTo>
                  <a:pt x="1143000" y="11430"/>
                </a:lnTo>
                <a:lnTo>
                  <a:pt x="1143000" y="11430"/>
                </a:lnTo>
                <a:lnTo>
                  <a:pt x="1143000" y="11430"/>
                </a:lnTo>
                <a:lnTo>
                  <a:pt x="1143000" y="11430"/>
                </a:lnTo>
                <a:lnTo>
                  <a:pt x="1143000" y="1143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30" name="Freeform 129"/>
          <p:cNvSpPr/>
          <p:nvPr/>
        </p:nvSpPr>
        <p:spPr>
          <a:xfrm>
            <a:off x="3886200" y="3417570"/>
            <a:ext cx="1428751" cy="91441"/>
          </a:xfrm>
          <a:custGeom>
            <a:avLst/>
            <a:gdLst/>
            <a:ahLst/>
            <a:cxnLst/>
            <a:rect l="0" t="0" r="0" b="0"/>
            <a:pathLst>
              <a:path w="1428751" h="91441">
                <a:moveTo>
                  <a:pt x="0" y="68580"/>
                </a:moveTo>
                <a:lnTo>
                  <a:pt x="0" y="68580"/>
                </a:lnTo>
                <a:lnTo>
                  <a:pt x="0" y="68580"/>
                </a:lnTo>
                <a:lnTo>
                  <a:pt x="0" y="68580"/>
                </a:lnTo>
                <a:lnTo>
                  <a:pt x="0" y="68580"/>
                </a:lnTo>
                <a:lnTo>
                  <a:pt x="11430" y="68580"/>
                </a:lnTo>
                <a:lnTo>
                  <a:pt x="11430" y="68580"/>
                </a:lnTo>
                <a:lnTo>
                  <a:pt x="22860" y="68580"/>
                </a:lnTo>
                <a:lnTo>
                  <a:pt x="34290" y="68580"/>
                </a:lnTo>
                <a:lnTo>
                  <a:pt x="57150" y="68580"/>
                </a:lnTo>
                <a:lnTo>
                  <a:pt x="68580" y="68580"/>
                </a:lnTo>
                <a:lnTo>
                  <a:pt x="91440" y="68580"/>
                </a:lnTo>
                <a:lnTo>
                  <a:pt x="102870" y="68580"/>
                </a:lnTo>
                <a:lnTo>
                  <a:pt x="125730" y="68580"/>
                </a:lnTo>
                <a:lnTo>
                  <a:pt x="137160" y="80010"/>
                </a:lnTo>
                <a:lnTo>
                  <a:pt x="160020" y="80010"/>
                </a:lnTo>
                <a:lnTo>
                  <a:pt x="182880" y="80010"/>
                </a:lnTo>
                <a:lnTo>
                  <a:pt x="205740" y="80010"/>
                </a:lnTo>
                <a:lnTo>
                  <a:pt x="228600" y="80010"/>
                </a:lnTo>
                <a:lnTo>
                  <a:pt x="251460" y="80010"/>
                </a:lnTo>
                <a:lnTo>
                  <a:pt x="285750" y="80010"/>
                </a:lnTo>
                <a:lnTo>
                  <a:pt x="308610" y="91440"/>
                </a:lnTo>
                <a:lnTo>
                  <a:pt x="342900" y="91440"/>
                </a:lnTo>
                <a:lnTo>
                  <a:pt x="377190" y="91440"/>
                </a:lnTo>
                <a:lnTo>
                  <a:pt x="400050" y="91440"/>
                </a:lnTo>
                <a:lnTo>
                  <a:pt x="434340" y="91440"/>
                </a:lnTo>
                <a:lnTo>
                  <a:pt x="468630" y="91440"/>
                </a:lnTo>
                <a:lnTo>
                  <a:pt x="514350" y="91440"/>
                </a:lnTo>
                <a:lnTo>
                  <a:pt x="548640" y="80010"/>
                </a:lnTo>
                <a:lnTo>
                  <a:pt x="594360" y="91440"/>
                </a:lnTo>
                <a:lnTo>
                  <a:pt x="628650" y="91440"/>
                </a:lnTo>
                <a:lnTo>
                  <a:pt x="674370" y="91440"/>
                </a:lnTo>
                <a:lnTo>
                  <a:pt x="720090" y="91440"/>
                </a:lnTo>
                <a:lnTo>
                  <a:pt x="765810" y="91440"/>
                </a:lnTo>
                <a:lnTo>
                  <a:pt x="800100" y="91440"/>
                </a:lnTo>
                <a:lnTo>
                  <a:pt x="845820" y="91440"/>
                </a:lnTo>
                <a:lnTo>
                  <a:pt x="891540" y="91440"/>
                </a:lnTo>
                <a:lnTo>
                  <a:pt x="937260" y="91440"/>
                </a:lnTo>
                <a:lnTo>
                  <a:pt x="982980" y="80010"/>
                </a:lnTo>
                <a:lnTo>
                  <a:pt x="1028700" y="80010"/>
                </a:lnTo>
                <a:lnTo>
                  <a:pt x="1062990" y="80010"/>
                </a:lnTo>
                <a:lnTo>
                  <a:pt x="1097280" y="80010"/>
                </a:lnTo>
                <a:lnTo>
                  <a:pt x="1143000" y="80010"/>
                </a:lnTo>
                <a:lnTo>
                  <a:pt x="1165860" y="68580"/>
                </a:lnTo>
                <a:lnTo>
                  <a:pt x="1200150" y="57150"/>
                </a:lnTo>
                <a:lnTo>
                  <a:pt x="1234440" y="57150"/>
                </a:lnTo>
                <a:lnTo>
                  <a:pt x="1257300" y="45720"/>
                </a:lnTo>
                <a:lnTo>
                  <a:pt x="1291590" y="34290"/>
                </a:lnTo>
                <a:lnTo>
                  <a:pt x="1314450" y="34290"/>
                </a:lnTo>
                <a:lnTo>
                  <a:pt x="1337310" y="22860"/>
                </a:lnTo>
                <a:lnTo>
                  <a:pt x="1348740" y="22860"/>
                </a:lnTo>
                <a:lnTo>
                  <a:pt x="1371600" y="11430"/>
                </a:lnTo>
                <a:lnTo>
                  <a:pt x="1383030" y="11430"/>
                </a:lnTo>
                <a:lnTo>
                  <a:pt x="1394460" y="11430"/>
                </a:lnTo>
                <a:lnTo>
                  <a:pt x="1405890" y="11430"/>
                </a:lnTo>
                <a:lnTo>
                  <a:pt x="1405890" y="11430"/>
                </a:lnTo>
                <a:lnTo>
                  <a:pt x="1417320" y="0"/>
                </a:lnTo>
                <a:lnTo>
                  <a:pt x="1417320" y="0"/>
                </a:lnTo>
                <a:lnTo>
                  <a:pt x="1428750" y="0"/>
                </a:lnTo>
                <a:lnTo>
                  <a:pt x="1428750" y="0"/>
                </a:lnTo>
                <a:lnTo>
                  <a:pt x="1428750" y="0"/>
                </a:lnTo>
                <a:lnTo>
                  <a:pt x="1428750" y="0"/>
                </a:lnTo>
                <a:lnTo>
                  <a:pt x="1428750" y="11430"/>
                </a:lnTo>
                <a:lnTo>
                  <a:pt x="1428750" y="11430"/>
                </a:lnTo>
                <a:lnTo>
                  <a:pt x="1417320" y="11430"/>
                </a:lnTo>
                <a:lnTo>
                  <a:pt x="1417320" y="11430"/>
                </a:lnTo>
                <a:lnTo>
                  <a:pt x="1417320" y="1143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31" name="Freeform 130"/>
          <p:cNvSpPr/>
          <p:nvPr/>
        </p:nvSpPr>
        <p:spPr>
          <a:xfrm>
            <a:off x="320040" y="3326130"/>
            <a:ext cx="22861" cy="137161"/>
          </a:xfrm>
          <a:custGeom>
            <a:avLst/>
            <a:gdLst/>
            <a:ahLst/>
            <a:cxnLst/>
            <a:rect l="0" t="0" r="0" b="0"/>
            <a:pathLst>
              <a:path w="22861" h="137161">
                <a:moveTo>
                  <a:pt x="0" y="11430"/>
                </a:moveTo>
                <a:lnTo>
                  <a:pt x="0" y="11430"/>
                </a:lnTo>
                <a:lnTo>
                  <a:pt x="0" y="11430"/>
                </a:lnTo>
                <a:lnTo>
                  <a:pt x="0" y="0"/>
                </a:lnTo>
                <a:lnTo>
                  <a:pt x="0" y="0"/>
                </a:lnTo>
                <a:lnTo>
                  <a:pt x="0" y="0"/>
                </a:lnTo>
                <a:lnTo>
                  <a:pt x="0" y="0"/>
                </a:lnTo>
                <a:lnTo>
                  <a:pt x="0" y="0"/>
                </a:lnTo>
                <a:lnTo>
                  <a:pt x="0" y="11430"/>
                </a:lnTo>
                <a:lnTo>
                  <a:pt x="0" y="11430"/>
                </a:lnTo>
                <a:lnTo>
                  <a:pt x="0" y="22860"/>
                </a:lnTo>
                <a:lnTo>
                  <a:pt x="0" y="22860"/>
                </a:lnTo>
                <a:lnTo>
                  <a:pt x="0" y="34290"/>
                </a:lnTo>
                <a:lnTo>
                  <a:pt x="11430" y="45720"/>
                </a:lnTo>
                <a:lnTo>
                  <a:pt x="11430" y="68580"/>
                </a:lnTo>
                <a:lnTo>
                  <a:pt x="11430" y="80010"/>
                </a:lnTo>
                <a:lnTo>
                  <a:pt x="11430" y="91440"/>
                </a:lnTo>
                <a:lnTo>
                  <a:pt x="11430" y="102870"/>
                </a:lnTo>
                <a:lnTo>
                  <a:pt x="11430" y="114300"/>
                </a:lnTo>
                <a:lnTo>
                  <a:pt x="11430" y="125730"/>
                </a:lnTo>
                <a:lnTo>
                  <a:pt x="11430" y="137160"/>
                </a:lnTo>
                <a:lnTo>
                  <a:pt x="22860" y="137160"/>
                </a:lnTo>
                <a:lnTo>
                  <a:pt x="22860" y="137160"/>
                </a:lnTo>
                <a:lnTo>
                  <a:pt x="22860" y="13716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32" name="Freeform 131"/>
          <p:cNvSpPr/>
          <p:nvPr/>
        </p:nvSpPr>
        <p:spPr>
          <a:xfrm>
            <a:off x="2068830" y="3268980"/>
            <a:ext cx="125731" cy="148591"/>
          </a:xfrm>
          <a:custGeom>
            <a:avLst/>
            <a:gdLst/>
            <a:ahLst/>
            <a:cxnLst/>
            <a:rect l="0" t="0" r="0" b="0"/>
            <a:pathLst>
              <a:path w="125731" h="148591">
                <a:moveTo>
                  <a:pt x="0" y="22860"/>
                </a:moveTo>
                <a:lnTo>
                  <a:pt x="0" y="22860"/>
                </a:lnTo>
                <a:lnTo>
                  <a:pt x="0" y="11430"/>
                </a:lnTo>
                <a:lnTo>
                  <a:pt x="0" y="11430"/>
                </a:lnTo>
                <a:lnTo>
                  <a:pt x="11430" y="11430"/>
                </a:lnTo>
                <a:lnTo>
                  <a:pt x="11430" y="11430"/>
                </a:lnTo>
                <a:lnTo>
                  <a:pt x="22860" y="0"/>
                </a:lnTo>
                <a:lnTo>
                  <a:pt x="34290" y="0"/>
                </a:lnTo>
                <a:lnTo>
                  <a:pt x="57150" y="0"/>
                </a:lnTo>
                <a:lnTo>
                  <a:pt x="68580" y="0"/>
                </a:lnTo>
                <a:lnTo>
                  <a:pt x="91440" y="0"/>
                </a:lnTo>
                <a:lnTo>
                  <a:pt x="102870" y="0"/>
                </a:lnTo>
                <a:lnTo>
                  <a:pt x="114300" y="11430"/>
                </a:lnTo>
                <a:lnTo>
                  <a:pt x="125730" y="11430"/>
                </a:lnTo>
                <a:lnTo>
                  <a:pt x="125730" y="11430"/>
                </a:lnTo>
                <a:lnTo>
                  <a:pt x="125730" y="22860"/>
                </a:lnTo>
                <a:lnTo>
                  <a:pt x="114300" y="34290"/>
                </a:lnTo>
                <a:lnTo>
                  <a:pt x="102870" y="45720"/>
                </a:lnTo>
                <a:lnTo>
                  <a:pt x="80010" y="57150"/>
                </a:lnTo>
                <a:lnTo>
                  <a:pt x="68580" y="57150"/>
                </a:lnTo>
                <a:lnTo>
                  <a:pt x="45720" y="68580"/>
                </a:lnTo>
                <a:lnTo>
                  <a:pt x="34290" y="80010"/>
                </a:lnTo>
                <a:lnTo>
                  <a:pt x="22860" y="80010"/>
                </a:lnTo>
                <a:lnTo>
                  <a:pt x="11430" y="91440"/>
                </a:lnTo>
                <a:lnTo>
                  <a:pt x="11430" y="102870"/>
                </a:lnTo>
                <a:lnTo>
                  <a:pt x="11430" y="102870"/>
                </a:lnTo>
                <a:lnTo>
                  <a:pt x="22860" y="114300"/>
                </a:lnTo>
                <a:lnTo>
                  <a:pt x="45720" y="125730"/>
                </a:lnTo>
                <a:lnTo>
                  <a:pt x="57150" y="137160"/>
                </a:lnTo>
                <a:lnTo>
                  <a:pt x="80010" y="148590"/>
                </a:lnTo>
                <a:lnTo>
                  <a:pt x="91440" y="148590"/>
                </a:lnTo>
                <a:lnTo>
                  <a:pt x="91440" y="14859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33" name="Freeform 132"/>
          <p:cNvSpPr/>
          <p:nvPr/>
        </p:nvSpPr>
        <p:spPr>
          <a:xfrm>
            <a:off x="3817620" y="3234690"/>
            <a:ext cx="148591" cy="171451"/>
          </a:xfrm>
          <a:custGeom>
            <a:avLst/>
            <a:gdLst/>
            <a:ahLst/>
            <a:cxnLst/>
            <a:rect l="0" t="0" r="0" b="0"/>
            <a:pathLst>
              <a:path w="148591" h="171451">
                <a:moveTo>
                  <a:pt x="11430" y="0"/>
                </a:moveTo>
                <a:lnTo>
                  <a:pt x="11430" y="0"/>
                </a:lnTo>
                <a:lnTo>
                  <a:pt x="0" y="0"/>
                </a:lnTo>
                <a:lnTo>
                  <a:pt x="0" y="0"/>
                </a:lnTo>
                <a:lnTo>
                  <a:pt x="0" y="0"/>
                </a:lnTo>
                <a:lnTo>
                  <a:pt x="0" y="0"/>
                </a:lnTo>
                <a:lnTo>
                  <a:pt x="0" y="0"/>
                </a:lnTo>
                <a:lnTo>
                  <a:pt x="11430" y="0"/>
                </a:lnTo>
                <a:lnTo>
                  <a:pt x="22860" y="0"/>
                </a:lnTo>
                <a:lnTo>
                  <a:pt x="34290" y="0"/>
                </a:lnTo>
                <a:lnTo>
                  <a:pt x="45720" y="0"/>
                </a:lnTo>
                <a:lnTo>
                  <a:pt x="68580" y="11430"/>
                </a:lnTo>
                <a:lnTo>
                  <a:pt x="80010" y="11430"/>
                </a:lnTo>
                <a:lnTo>
                  <a:pt x="102870" y="22860"/>
                </a:lnTo>
                <a:lnTo>
                  <a:pt x="102870" y="22860"/>
                </a:lnTo>
                <a:lnTo>
                  <a:pt x="114300" y="34290"/>
                </a:lnTo>
                <a:lnTo>
                  <a:pt x="125730" y="34290"/>
                </a:lnTo>
                <a:lnTo>
                  <a:pt x="125730" y="45720"/>
                </a:lnTo>
                <a:lnTo>
                  <a:pt x="125730" y="45720"/>
                </a:lnTo>
                <a:lnTo>
                  <a:pt x="125730" y="45720"/>
                </a:lnTo>
                <a:lnTo>
                  <a:pt x="125730" y="57150"/>
                </a:lnTo>
                <a:lnTo>
                  <a:pt x="114300" y="57150"/>
                </a:lnTo>
                <a:lnTo>
                  <a:pt x="102870" y="57150"/>
                </a:lnTo>
                <a:lnTo>
                  <a:pt x="91440" y="57150"/>
                </a:lnTo>
                <a:lnTo>
                  <a:pt x="80010" y="57150"/>
                </a:lnTo>
                <a:lnTo>
                  <a:pt x="68580" y="57150"/>
                </a:lnTo>
                <a:lnTo>
                  <a:pt x="57150" y="57150"/>
                </a:lnTo>
                <a:lnTo>
                  <a:pt x="57150" y="57150"/>
                </a:lnTo>
                <a:lnTo>
                  <a:pt x="45720" y="68580"/>
                </a:lnTo>
                <a:lnTo>
                  <a:pt x="45720" y="68580"/>
                </a:lnTo>
                <a:lnTo>
                  <a:pt x="45720" y="68580"/>
                </a:lnTo>
                <a:lnTo>
                  <a:pt x="57150" y="80010"/>
                </a:lnTo>
                <a:lnTo>
                  <a:pt x="68580" y="91440"/>
                </a:lnTo>
                <a:lnTo>
                  <a:pt x="80010" y="102870"/>
                </a:lnTo>
                <a:lnTo>
                  <a:pt x="102870" y="114300"/>
                </a:lnTo>
                <a:lnTo>
                  <a:pt x="114300" y="125730"/>
                </a:lnTo>
                <a:lnTo>
                  <a:pt x="125730" y="137160"/>
                </a:lnTo>
                <a:lnTo>
                  <a:pt x="137160" y="148590"/>
                </a:lnTo>
                <a:lnTo>
                  <a:pt x="137160" y="160020"/>
                </a:lnTo>
                <a:lnTo>
                  <a:pt x="148590" y="160020"/>
                </a:lnTo>
                <a:lnTo>
                  <a:pt x="148590" y="171450"/>
                </a:lnTo>
                <a:lnTo>
                  <a:pt x="137160" y="171450"/>
                </a:lnTo>
                <a:lnTo>
                  <a:pt x="137160" y="171450"/>
                </a:lnTo>
                <a:lnTo>
                  <a:pt x="125730" y="171450"/>
                </a:lnTo>
                <a:lnTo>
                  <a:pt x="114300" y="160020"/>
                </a:lnTo>
                <a:lnTo>
                  <a:pt x="91440" y="160020"/>
                </a:lnTo>
                <a:lnTo>
                  <a:pt x="80010" y="160020"/>
                </a:lnTo>
                <a:lnTo>
                  <a:pt x="57150" y="160020"/>
                </a:lnTo>
                <a:lnTo>
                  <a:pt x="34290" y="148590"/>
                </a:lnTo>
                <a:lnTo>
                  <a:pt x="22860" y="148590"/>
                </a:lnTo>
                <a:lnTo>
                  <a:pt x="11430" y="148590"/>
                </a:lnTo>
                <a:lnTo>
                  <a:pt x="0" y="148590"/>
                </a:lnTo>
                <a:lnTo>
                  <a:pt x="0" y="14859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34" name="Freeform 133"/>
          <p:cNvSpPr/>
          <p:nvPr/>
        </p:nvSpPr>
        <p:spPr>
          <a:xfrm>
            <a:off x="8081010" y="3909060"/>
            <a:ext cx="800101" cy="1463041"/>
          </a:xfrm>
          <a:custGeom>
            <a:avLst/>
            <a:gdLst/>
            <a:ahLst/>
            <a:cxnLst/>
            <a:rect l="0" t="0" r="0" b="0"/>
            <a:pathLst>
              <a:path w="800101" h="1463041">
                <a:moveTo>
                  <a:pt x="251460" y="57150"/>
                </a:moveTo>
                <a:lnTo>
                  <a:pt x="251460" y="57150"/>
                </a:lnTo>
                <a:lnTo>
                  <a:pt x="240029" y="57150"/>
                </a:lnTo>
                <a:lnTo>
                  <a:pt x="240029" y="57150"/>
                </a:lnTo>
                <a:lnTo>
                  <a:pt x="240029" y="57150"/>
                </a:lnTo>
                <a:lnTo>
                  <a:pt x="240029" y="57150"/>
                </a:lnTo>
                <a:lnTo>
                  <a:pt x="240029" y="57150"/>
                </a:lnTo>
                <a:lnTo>
                  <a:pt x="240029" y="57150"/>
                </a:lnTo>
                <a:lnTo>
                  <a:pt x="240029" y="57150"/>
                </a:lnTo>
                <a:lnTo>
                  <a:pt x="251460" y="45720"/>
                </a:lnTo>
                <a:lnTo>
                  <a:pt x="262890" y="45720"/>
                </a:lnTo>
                <a:lnTo>
                  <a:pt x="262890" y="34290"/>
                </a:lnTo>
                <a:lnTo>
                  <a:pt x="285750" y="34290"/>
                </a:lnTo>
                <a:lnTo>
                  <a:pt x="297179" y="22860"/>
                </a:lnTo>
                <a:lnTo>
                  <a:pt x="308610" y="22860"/>
                </a:lnTo>
                <a:lnTo>
                  <a:pt x="331470" y="11430"/>
                </a:lnTo>
                <a:lnTo>
                  <a:pt x="342900" y="11430"/>
                </a:lnTo>
                <a:lnTo>
                  <a:pt x="365760" y="11430"/>
                </a:lnTo>
                <a:lnTo>
                  <a:pt x="388620" y="0"/>
                </a:lnTo>
                <a:lnTo>
                  <a:pt x="400050" y="0"/>
                </a:lnTo>
                <a:lnTo>
                  <a:pt x="422910" y="0"/>
                </a:lnTo>
                <a:lnTo>
                  <a:pt x="445770" y="0"/>
                </a:lnTo>
                <a:lnTo>
                  <a:pt x="468629" y="11430"/>
                </a:lnTo>
                <a:lnTo>
                  <a:pt x="480060" y="11430"/>
                </a:lnTo>
                <a:lnTo>
                  <a:pt x="502920" y="22860"/>
                </a:lnTo>
                <a:lnTo>
                  <a:pt x="525779" y="22860"/>
                </a:lnTo>
                <a:lnTo>
                  <a:pt x="548640" y="34290"/>
                </a:lnTo>
                <a:lnTo>
                  <a:pt x="571500" y="57150"/>
                </a:lnTo>
                <a:lnTo>
                  <a:pt x="594360" y="68580"/>
                </a:lnTo>
                <a:lnTo>
                  <a:pt x="605790" y="80010"/>
                </a:lnTo>
                <a:lnTo>
                  <a:pt x="628650" y="91440"/>
                </a:lnTo>
                <a:lnTo>
                  <a:pt x="640079" y="114300"/>
                </a:lnTo>
                <a:lnTo>
                  <a:pt x="651510" y="137160"/>
                </a:lnTo>
                <a:lnTo>
                  <a:pt x="662940" y="148590"/>
                </a:lnTo>
                <a:lnTo>
                  <a:pt x="674370" y="171450"/>
                </a:lnTo>
                <a:lnTo>
                  <a:pt x="685800" y="194310"/>
                </a:lnTo>
                <a:lnTo>
                  <a:pt x="697229" y="217170"/>
                </a:lnTo>
                <a:lnTo>
                  <a:pt x="708660" y="240030"/>
                </a:lnTo>
                <a:lnTo>
                  <a:pt x="731520" y="262890"/>
                </a:lnTo>
                <a:lnTo>
                  <a:pt x="731520" y="274320"/>
                </a:lnTo>
                <a:lnTo>
                  <a:pt x="742950" y="297180"/>
                </a:lnTo>
                <a:lnTo>
                  <a:pt x="754379" y="320040"/>
                </a:lnTo>
                <a:lnTo>
                  <a:pt x="765810" y="342900"/>
                </a:lnTo>
                <a:lnTo>
                  <a:pt x="777240" y="365760"/>
                </a:lnTo>
                <a:lnTo>
                  <a:pt x="777240" y="388620"/>
                </a:lnTo>
                <a:lnTo>
                  <a:pt x="788670" y="411480"/>
                </a:lnTo>
                <a:lnTo>
                  <a:pt x="788670" y="434340"/>
                </a:lnTo>
                <a:lnTo>
                  <a:pt x="800100" y="457200"/>
                </a:lnTo>
                <a:lnTo>
                  <a:pt x="800100" y="480060"/>
                </a:lnTo>
                <a:lnTo>
                  <a:pt x="800100" y="514350"/>
                </a:lnTo>
                <a:lnTo>
                  <a:pt x="788670" y="537210"/>
                </a:lnTo>
                <a:lnTo>
                  <a:pt x="777240" y="560070"/>
                </a:lnTo>
                <a:lnTo>
                  <a:pt x="765810" y="594360"/>
                </a:lnTo>
                <a:lnTo>
                  <a:pt x="754379" y="617220"/>
                </a:lnTo>
                <a:lnTo>
                  <a:pt x="742950" y="640080"/>
                </a:lnTo>
                <a:lnTo>
                  <a:pt x="731520" y="662940"/>
                </a:lnTo>
                <a:lnTo>
                  <a:pt x="708660" y="685800"/>
                </a:lnTo>
                <a:lnTo>
                  <a:pt x="697229" y="708660"/>
                </a:lnTo>
                <a:lnTo>
                  <a:pt x="685800" y="731520"/>
                </a:lnTo>
                <a:lnTo>
                  <a:pt x="674370" y="754380"/>
                </a:lnTo>
                <a:lnTo>
                  <a:pt x="651510" y="765810"/>
                </a:lnTo>
                <a:lnTo>
                  <a:pt x="640079" y="788670"/>
                </a:lnTo>
                <a:lnTo>
                  <a:pt x="628650" y="800100"/>
                </a:lnTo>
                <a:lnTo>
                  <a:pt x="605790" y="811530"/>
                </a:lnTo>
                <a:lnTo>
                  <a:pt x="594360" y="822960"/>
                </a:lnTo>
                <a:lnTo>
                  <a:pt x="582929" y="845820"/>
                </a:lnTo>
                <a:lnTo>
                  <a:pt x="571500" y="845820"/>
                </a:lnTo>
                <a:lnTo>
                  <a:pt x="571500" y="857250"/>
                </a:lnTo>
                <a:lnTo>
                  <a:pt x="560070" y="868680"/>
                </a:lnTo>
                <a:lnTo>
                  <a:pt x="548640" y="880110"/>
                </a:lnTo>
                <a:lnTo>
                  <a:pt x="537210" y="891540"/>
                </a:lnTo>
                <a:lnTo>
                  <a:pt x="537210" y="891540"/>
                </a:lnTo>
                <a:lnTo>
                  <a:pt x="537210" y="902970"/>
                </a:lnTo>
                <a:lnTo>
                  <a:pt x="537210" y="902970"/>
                </a:lnTo>
                <a:lnTo>
                  <a:pt x="537210" y="914400"/>
                </a:lnTo>
                <a:lnTo>
                  <a:pt x="537210" y="914400"/>
                </a:lnTo>
                <a:lnTo>
                  <a:pt x="548640" y="925830"/>
                </a:lnTo>
                <a:lnTo>
                  <a:pt x="548640" y="925830"/>
                </a:lnTo>
                <a:lnTo>
                  <a:pt x="560070" y="937260"/>
                </a:lnTo>
                <a:lnTo>
                  <a:pt x="560070" y="937260"/>
                </a:lnTo>
                <a:lnTo>
                  <a:pt x="571500" y="948690"/>
                </a:lnTo>
                <a:lnTo>
                  <a:pt x="582929" y="948690"/>
                </a:lnTo>
                <a:lnTo>
                  <a:pt x="594360" y="948690"/>
                </a:lnTo>
                <a:lnTo>
                  <a:pt x="605790" y="960120"/>
                </a:lnTo>
                <a:lnTo>
                  <a:pt x="617220" y="960120"/>
                </a:lnTo>
                <a:lnTo>
                  <a:pt x="640079" y="971550"/>
                </a:lnTo>
                <a:lnTo>
                  <a:pt x="651510" y="971550"/>
                </a:lnTo>
                <a:lnTo>
                  <a:pt x="662940" y="982980"/>
                </a:lnTo>
                <a:lnTo>
                  <a:pt x="674370" y="982980"/>
                </a:lnTo>
                <a:lnTo>
                  <a:pt x="685800" y="994410"/>
                </a:lnTo>
                <a:lnTo>
                  <a:pt x="685800" y="1005840"/>
                </a:lnTo>
                <a:lnTo>
                  <a:pt x="697229" y="1005840"/>
                </a:lnTo>
                <a:lnTo>
                  <a:pt x="708660" y="1017270"/>
                </a:lnTo>
                <a:lnTo>
                  <a:pt x="708660" y="1040130"/>
                </a:lnTo>
                <a:lnTo>
                  <a:pt x="708660" y="1051560"/>
                </a:lnTo>
                <a:lnTo>
                  <a:pt x="720090" y="1062990"/>
                </a:lnTo>
                <a:lnTo>
                  <a:pt x="720090" y="1085850"/>
                </a:lnTo>
                <a:lnTo>
                  <a:pt x="720090" y="1097280"/>
                </a:lnTo>
                <a:lnTo>
                  <a:pt x="720090" y="1120140"/>
                </a:lnTo>
                <a:lnTo>
                  <a:pt x="720090" y="1131570"/>
                </a:lnTo>
                <a:lnTo>
                  <a:pt x="720090" y="1154430"/>
                </a:lnTo>
                <a:lnTo>
                  <a:pt x="720090" y="1165860"/>
                </a:lnTo>
                <a:lnTo>
                  <a:pt x="708660" y="1177290"/>
                </a:lnTo>
                <a:lnTo>
                  <a:pt x="708660" y="1200150"/>
                </a:lnTo>
                <a:lnTo>
                  <a:pt x="708660" y="1211580"/>
                </a:lnTo>
                <a:lnTo>
                  <a:pt x="708660" y="1223010"/>
                </a:lnTo>
                <a:lnTo>
                  <a:pt x="708660" y="1245870"/>
                </a:lnTo>
                <a:lnTo>
                  <a:pt x="708660" y="1257300"/>
                </a:lnTo>
                <a:lnTo>
                  <a:pt x="697229" y="1268730"/>
                </a:lnTo>
                <a:lnTo>
                  <a:pt x="685800" y="1280160"/>
                </a:lnTo>
                <a:lnTo>
                  <a:pt x="685800" y="1291590"/>
                </a:lnTo>
                <a:lnTo>
                  <a:pt x="685800" y="1314450"/>
                </a:lnTo>
                <a:lnTo>
                  <a:pt x="674370" y="1325880"/>
                </a:lnTo>
                <a:lnTo>
                  <a:pt x="662940" y="1337310"/>
                </a:lnTo>
                <a:lnTo>
                  <a:pt x="651510" y="1360170"/>
                </a:lnTo>
                <a:lnTo>
                  <a:pt x="640079" y="1371600"/>
                </a:lnTo>
                <a:lnTo>
                  <a:pt x="640079" y="1383030"/>
                </a:lnTo>
                <a:lnTo>
                  <a:pt x="617220" y="1394460"/>
                </a:lnTo>
                <a:lnTo>
                  <a:pt x="605790" y="1405890"/>
                </a:lnTo>
                <a:lnTo>
                  <a:pt x="594360" y="1417320"/>
                </a:lnTo>
                <a:lnTo>
                  <a:pt x="582929" y="1417320"/>
                </a:lnTo>
                <a:lnTo>
                  <a:pt x="571500" y="1428750"/>
                </a:lnTo>
                <a:lnTo>
                  <a:pt x="548640" y="1440180"/>
                </a:lnTo>
                <a:lnTo>
                  <a:pt x="537210" y="1440180"/>
                </a:lnTo>
                <a:lnTo>
                  <a:pt x="525779" y="1440180"/>
                </a:lnTo>
                <a:lnTo>
                  <a:pt x="502920" y="1451610"/>
                </a:lnTo>
                <a:lnTo>
                  <a:pt x="491490" y="1451610"/>
                </a:lnTo>
                <a:lnTo>
                  <a:pt x="468629" y="1451610"/>
                </a:lnTo>
                <a:lnTo>
                  <a:pt x="445770" y="1451610"/>
                </a:lnTo>
                <a:lnTo>
                  <a:pt x="422910" y="1463040"/>
                </a:lnTo>
                <a:lnTo>
                  <a:pt x="400050" y="1451610"/>
                </a:lnTo>
                <a:lnTo>
                  <a:pt x="388620" y="1451610"/>
                </a:lnTo>
                <a:lnTo>
                  <a:pt x="365760" y="1451610"/>
                </a:lnTo>
                <a:lnTo>
                  <a:pt x="342900" y="1451610"/>
                </a:lnTo>
                <a:lnTo>
                  <a:pt x="320040" y="1440180"/>
                </a:lnTo>
                <a:lnTo>
                  <a:pt x="297179" y="1440180"/>
                </a:lnTo>
                <a:lnTo>
                  <a:pt x="285750" y="1428750"/>
                </a:lnTo>
                <a:lnTo>
                  <a:pt x="262890" y="1417320"/>
                </a:lnTo>
                <a:lnTo>
                  <a:pt x="240029" y="1417320"/>
                </a:lnTo>
                <a:lnTo>
                  <a:pt x="217170" y="1405890"/>
                </a:lnTo>
                <a:lnTo>
                  <a:pt x="205740" y="1394460"/>
                </a:lnTo>
                <a:lnTo>
                  <a:pt x="182879" y="1383030"/>
                </a:lnTo>
                <a:lnTo>
                  <a:pt x="171450" y="1371600"/>
                </a:lnTo>
                <a:lnTo>
                  <a:pt x="148590" y="1371600"/>
                </a:lnTo>
                <a:lnTo>
                  <a:pt x="137160" y="1360170"/>
                </a:lnTo>
                <a:lnTo>
                  <a:pt x="125729" y="1360170"/>
                </a:lnTo>
                <a:lnTo>
                  <a:pt x="102870" y="1348740"/>
                </a:lnTo>
                <a:lnTo>
                  <a:pt x="91440" y="1348740"/>
                </a:lnTo>
                <a:lnTo>
                  <a:pt x="80010" y="1337310"/>
                </a:lnTo>
                <a:lnTo>
                  <a:pt x="57150" y="1337310"/>
                </a:lnTo>
                <a:lnTo>
                  <a:pt x="45720" y="1337310"/>
                </a:lnTo>
                <a:lnTo>
                  <a:pt x="34290" y="1337310"/>
                </a:lnTo>
                <a:lnTo>
                  <a:pt x="34290" y="1337310"/>
                </a:lnTo>
                <a:lnTo>
                  <a:pt x="22860" y="1337310"/>
                </a:lnTo>
                <a:lnTo>
                  <a:pt x="11429" y="1337310"/>
                </a:lnTo>
                <a:lnTo>
                  <a:pt x="0" y="1337310"/>
                </a:lnTo>
                <a:lnTo>
                  <a:pt x="0" y="133731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35" name="Freeform 134"/>
          <p:cNvSpPr/>
          <p:nvPr/>
        </p:nvSpPr>
        <p:spPr>
          <a:xfrm>
            <a:off x="8778239" y="4103370"/>
            <a:ext cx="262892" cy="228601"/>
          </a:xfrm>
          <a:custGeom>
            <a:avLst/>
            <a:gdLst/>
            <a:ahLst/>
            <a:cxnLst/>
            <a:rect l="0" t="0" r="0" b="0"/>
            <a:pathLst>
              <a:path w="262892" h="228601">
                <a:moveTo>
                  <a:pt x="45721" y="125730"/>
                </a:moveTo>
                <a:lnTo>
                  <a:pt x="45721" y="114300"/>
                </a:lnTo>
                <a:lnTo>
                  <a:pt x="34291" y="114300"/>
                </a:lnTo>
                <a:lnTo>
                  <a:pt x="34291" y="114300"/>
                </a:lnTo>
                <a:lnTo>
                  <a:pt x="34291" y="114300"/>
                </a:lnTo>
                <a:lnTo>
                  <a:pt x="34291" y="114300"/>
                </a:lnTo>
                <a:lnTo>
                  <a:pt x="34291" y="114300"/>
                </a:lnTo>
                <a:lnTo>
                  <a:pt x="34291" y="114300"/>
                </a:lnTo>
                <a:lnTo>
                  <a:pt x="34291" y="114300"/>
                </a:lnTo>
                <a:lnTo>
                  <a:pt x="34291" y="125730"/>
                </a:lnTo>
                <a:lnTo>
                  <a:pt x="34291" y="125730"/>
                </a:lnTo>
                <a:lnTo>
                  <a:pt x="34291" y="125730"/>
                </a:lnTo>
                <a:lnTo>
                  <a:pt x="45721" y="137160"/>
                </a:lnTo>
                <a:lnTo>
                  <a:pt x="45721" y="137160"/>
                </a:lnTo>
                <a:lnTo>
                  <a:pt x="57150" y="137160"/>
                </a:lnTo>
                <a:lnTo>
                  <a:pt x="57150" y="148590"/>
                </a:lnTo>
                <a:lnTo>
                  <a:pt x="68581" y="148590"/>
                </a:lnTo>
                <a:lnTo>
                  <a:pt x="68581" y="160020"/>
                </a:lnTo>
                <a:lnTo>
                  <a:pt x="80011" y="160020"/>
                </a:lnTo>
                <a:lnTo>
                  <a:pt x="91441" y="171450"/>
                </a:lnTo>
                <a:lnTo>
                  <a:pt x="114300" y="171450"/>
                </a:lnTo>
                <a:lnTo>
                  <a:pt x="125731" y="182880"/>
                </a:lnTo>
                <a:lnTo>
                  <a:pt x="148591" y="182880"/>
                </a:lnTo>
                <a:lnTo>
                  <a:pt x="160021" y="194310"/>
                </a:lnTo>
                <a:lnTo>
                  <a:pt x="182881" y="205740"/>
                </a:lnTo>
                <a:lnTo>
                  <a:pt x="205741" y="205740"/>
                </a:lnTo>
                <a:lnTo>
                  <a:pt x="217171" y="217170"/>
                </a:lnTo>
                <a:lnTo>
                  <a:pt x="228600" y="217170"/>
                </a:lnTo>
                <a:lnTo>
                  <a:pt x="240031" y="228600"/>
                </a:lnTo>
                <a:lnTo>
                  <a:pt x="251460" y="228600"/>
                </a:lnTo>
                <a:lnTo>
                  <a:pt x="251460" y="228600"/>
                </a:lnTo>
                <a:lnTo>
                  <a:pt x="251460" y="228600"/>
                </a:lnTo>
                <a:lnTo>
                  <a:pt x="251460" y="228600"/>
                </a:lnTo>
                <a:lnTo>
                  <a:pt x="251460" y="228600"/>
                </a:lnTo>
                <a:lnTo>
                  <a:pt x="251460" y="228600"/>
                </a:lnTo>
                <a:lnTo>
                  <a:pt x="228600" y="228600"/>
                </a:lnTo>
                <a:lnTo>
                  <a:pt x="217171" y="217170"/>
                </a:lnTo>
                <a:lnTo>
                  <a:pt x="182881" y="217170"/>
                </a:lnTo>
                <a:lnTo>
                  <a:pt x="160021" y="205740"/>
                </a:lnTo>
                <a:lnTo>
                  <a:pt x="125731" y="194310"/>
                </a:lnTo>
                <a:lnTo>
                  <a:pt x="91441" y="171450"/>
                </a:lnTo>
                <a:lnTo>
                  <a:pt x="57150" y="160020"/>
                </a:lnTo>
                <a:lnTo>
                  <a:pt x="34291" y="137160"/>
                </a:lnTo>
                <a:lnTo>
                  <a:pt x="22861" y="125730"/>
                </a:lnTo>
                <a:lnTo>
                  <a:pt x="11431" y="102870"/>
                </a:lnTo>
                <a:lnTo>
                  <a:pt x="0" y="91440"/>
                </a:lnTo>
                <a:lnTo>
                  <a:pt x="0" y="80010"/>
                </a:lnTo>
                <a:lnTo>
                  <a:pt x="0" y="68580"/>
                </a:lnTo>
                <a:lnTo>
                  <a:pt x="0" y="45720"/>
                </a:lnTo>
                <a:lnTo>
                  <a:pt x="11431" y="34290"/>
                </a:lnTo>
                <a:lnTo>
                  <a:pt x="11431" y="22860"/>
                </a:lnTo>
                <a:lnTo>
                  <a:pt x="34291" y="11430"/>
                </a:lnTo>
                <a:lnTo>
                  <a:pt x="34291" y="11430"/>
                </a:lnTo>
                <a:lnTo>
                  <a:pt x="45721" y="11430"/>
                </a:lnTo>
                <a:lnTo>
                  <a:pt x="57150" y="11430"/>
                </a:lnTo>
                <a:lnTo>
                  <a:pt x="57150" y="11430"/>
                </a:lnTo>
                <a:lnTo>
                  <a:pt x="68581" y="22860"/>
                </a:lnTo>
                <a:lnTo>
                  <a:pt x="80011" y="34290"/>
                </a:lnTo>
                <a:lnTo>
                  <a:pt x="80011" y="45720"/>
                </a:lnTo>
                <a:lnTo>
                  <a:pt x="80011" y="57150"/>
                </a:lnTo>
                <a:lnTo>
                  <a:pt x="91441" y="68580"/>
                </a:lnTo>
                <a:lnTo>
                  <a:pt x="91441" y="80010"/>
                </a:lnTo>
                <a:lnTo>
                  <a:pt x="91441" y="91440"/>
                </a:lnTo>
                <a:lnTo>
                  <a:pt x="102871" y="102870"/>
                </a:lnTo>
                <a:lnTo>
                  <a:pt x="102871" y="114300"/>
                </a:lnTo>
                <a:lnTo>
                  <a:pt x="114300" y="114300"/>
                </a:lnTo>
                <a:lnTo>
                  <a:pt x="114300" y="114300"/>
                </a:lnTo>
                <a:lnTo>
                  <a:pt x="114300" y="114300"/>
                </a:lnTo>
                <a:lnTo>
                  <a:pt x="137161" y="102870"/>
                </a:lnTo>
                <a:lnTo>
                  <a:pt x="148591" y="102870"/>
                </a:lnTo>
                <a:lnTo>
                  <a:pt x="160021" y="91440"/>
                </a:lnTo>
                <a:lnTo>
                  <a:pt x="171450" y="80010"/>
                </a:lnTo>
                <a:lnTo>
                  <a:pt x="194310" y="68580"/>
                </a:lnTo>
                <a:lnTo>
                  <a:pt x="217171" y="57150"/>
                </a:lnTo>
                <a:lnTo>
                  <a:pt x="228600" y="34290"/>
                </a:lnTo>
                <a:lnTo>
                  <a:pt x="251460" y="22860"/>
                </a:lnTo>
                <a:lnTo>
                  <a:pt x="251460" y="11430"/>
                </a:lnTo>
                <a:lnTo>
                  <a:pt x="262891" y="11430"/>
                </a:lnTo>
                <a:lnTo>
                  <a:pt x="262891" y="0"/>
                </a:lnTo>
                <a:lnTo>
                  <a:pt x="262891" y="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36" name="Freeform 135"/>
          <p:cNvSpPr/>
          <p:nvPr/>
        </p:nvSpPr>
        <p:spPr>
          <a:xfrm>
            <a:off x="8846820" y="3806190"/>
            <a:ext cx="182880" cy="308611"/>
          </a:xfrm>
          <a:custGeom>
            <a:avLst/>
            <a:gdLst/>
            <a:ahLst/>
            <a:cxnLst/>
            <a:rect l="0" t="0" r="0" b="0"/>
            <a:pathLst>
              <a:path w="182880" h="308611">
                <a:moveTo>
                  <a:pt x="102869" y="308610"/>
                </a:moveTo>
                <a:lnTo>
                  <a:pt x="102869" y="308610"/>
                </a:lnTo>
                <a:lnTo>
                  <a:pt x="102869" y="308610"/>
                </a:lnTo>
                <a:lnTo>
                  <a:pt x="102869" y="297180"/>
                </a:lnTo>
                <a:lnTo>
                  <a:pt x="102869" y="297180"/>
                </a:lnTo>
                <a:lnTo>
                  <a:pt x="102869" y="297180"/>
                </a:lnTo>
                <a:lnTo>
                  <a:pt x="102869" y="285750"/>
                </a:lnTo>
                <a:lnTo>
                  <a:pt x="114300" y="285750"/>
                </a:lnTo>
                <a:lnTo>
                  <a:pt x="114300" y="262890"/>
                </a:lnTo>
                <a:lnTo>
                  <a:pt x="114300" y="251460"/>
                </a:lnTo>
                <a:lnTo>
                  <a:pt x="114300" y="240030"/>
                </a:lnTo>
                <a:lnTo>
                  <a:pt x="114300" y="228600"/>
                </a:lnTo>
                <a:lnTo>
                  <a:pt x="102869" y="217170"/>
                </a:lnTo>
                <a:lnTo>
                  <a:pt x="102869" y="205740"/>
                </a:lnTo>
                <a:lnTo>
                  <a:pt x="91440" y="194310"/>
                </a:lnTo>
                <a:lnTo>
                  <a:pt x="80010" y="182880"/>
                </a:lnTo>
                <a:lnTo>
                  <a:pt x="57150" y="182880"/>
                </a:lnTo>
                <a:lnTo>
                  <a:pt x="45719" y="171450"/>
                </a:lnTo>
                <a:lnTo>
                  <a:pt x="22860" y="182880"/>
                </a:lnTo>
                <a:lnTo>
                  <a:pt x="11430" y="182880"/>
                </a:lnTo>
                <a:lnTo>
                  <a:pt x="11430" y="194310"/>
                </a:lnTo>
                <a:lnTo>
                  <a:pt x="0" y="205740"/>
                </a:lnTo>
                <a:lnTo>
                  <a:pt x="11430" y="217170"/>
                </a:lnTo>
                <a:lnTo>
                  <a:pt x="11430" y="228600"/>
                </a:lnTo>
                <a:lnTo>
                  <a:pt x="22860" y="251460"/>
                </a:lnTo>
                <a:lnTo>
                  <a:pt x="45719" y="262890"/>
                </a:lnTo>
                <a:lnTo>
                  <a:pt x="57150" y="262890"/>
                </a:lnTo>
                <a:lnTo>
                  <a:pt x="80010" y="262890"/>
                </a:lnTo>
                <a:lnTo>
                  <a:pt x="91440" y="262890"/>
                </a:lnTo>
                <a:lnTo>
                  <a:pt x="114300" y="262890"/>
                </a:lnTo>
                <a:lnTo>
                  <a:pt x="125729" y="251460"/>
                </a:lnTo>
                <a:lnTo>
                  <a:pt x="137160" y="240030"/>
                </a:lnTo>
                <a:lnTo>
                  <a:pt x="148590" y="217170"/>
                </a:lnTo>
                <a:lnTo>
                  <a:pt x="160019" y="194310"/>
                </a:lnTo>
                <a:lnTo>
                  <a:pt x="160019" y="182880"/>
                </a:lnTo>
                <a:lnTo>
                  <a:pt x="160019" y="160020"/>
                </a:lnTo>
                <a:lnTo>
                  <a:pt x="148590" y="137160"/>
                </a:lnTo>
                <a:lnTo>
                  <a:pt x="148590" y="114300"/>
                </a:lnTo>
                <a:lnTo>
                  <a:pt x="137160" y="102870"/>
                </a:lnTo>
                <a:lnTo>
                  <a:pt x="125729" y="91440"/>
                </a:lnTo>
                <a:lnTo>
                  <a:pt x="114300" y="80010"/>
                </a:lnTo>
                <a:lnTo>
                  <a:pt x="102869" y="68580"/>
                </a:lnTo>
                <a:lnTo>
                  <a:pt x="80010" y="68580"/>
                </a:lnTo>
                <a:lnTo>
                  <a:pt x="68580" y="68580"/>
                </a:lnTo>
                <a:lnTo>
                  <a:pt x="57150" y="68580"/>
                </a:lnTo>
                <a:lnTo>
                  <a:pt x="45719" y="80010"/>
                </a:lnTo>
                <a:lnTo>
                  <a:pt x="45719" y="91440"/>
                </a:lnTo>
                <a:lnTo>
                  <a:pt x="45719" y="102870"/>
                </a:lnTo>
                <a:lnTo>
                  <a:pt x="45719" y="114300"/>
                </a:lnTo>
                <a:lnTo>
                  <a:pt x="57150" y="125730"/>
                </a:lnTo>
                <a:lnTo>
                  <a:pt x="68580" y="137160"/>
                </a:lnTo>
                <a:lnTo>
                  <a:pt x="91440" y="148590"/>
                </a:lnTo>
                <a:lnTo>
                  <a:pt x="102869" y="148590"/>
                </a:lnTo>
                <a:lnTo>
                  <a:pt x="114300" y="148590"/>
                </a:lnTo>
                <a:lnTo>
                  <a:pt x="125729" y="137160"/>
                </a:lnTo>
                <a:lnTo>
                  <a:pt x="125729" y="125730"/>
                </a:lnTo>
                <a:lnTo>
                  <a:pt x="125729" y="114300"/>
                </a:lnTo>
                <a:lnTo>
                  <a:pt x="125729" y="102870"/>
                </a:lnTo>
                <a:lnTo>
                  <a:pt x="114300" y="91440"/>
                </a:lnTo>
                <a:lnTo>
                  <a:pt x="114300" y="80010"/>
                </a:lnTo>
                <a:lnTo>
                  <a:pt x="102869" y="68580"/>
                </a:lnTo>
                <a:lnTo>
                  <a:pt x="102869" y="68580"/>
                </a:lnTo>
                <a:lnTo>
                  <a:pt x="91440" y="68580"/>
                </a:lnTo>
                <a:lnTo>
                  <a:pt x="91440" y="57150"/>
                </a:lnTo>
                <a:lnTo>
                  <a:pt x="91440" y="68580"/>
                </a:lnTo>
                <a:lnTo>
                  <a:pt x="91440" y="68580"/>
                </a:lnTo>
                <a:lnTo>
                  <a:pt x="102869" y="68580"/>
                </a:lnTo>
                <a:lnTo>
                  <a:pt x="114300" y="68580"/>
                </a:lnTo>
                <a:lnTo>
                  <a:pt x="125729" y="68580"/>
                </a:lnTo>
                <a:lnTo>
                  <a:pt x="137160" y="68580"/>
                </a:lnTo>
                <a:lnTo>
                  <a:pt x="160019" y="68580"/>
                </a:lnTo>
                <a:lnTo>
                  <a:pt x="160019" y="68580"/>
                </a:lnTo>
                <a:lnTo>
                  <a:pt x="171450" y="57150"/>
                </a:lnTo>
                <a:lnTo>
                  <a:pt x="182879" y="45720"/>
                </a:lnTo>
                <a:lnTo>
                  <a:pt x="171450" y="22860"/>
                </a:lnTo>
                <a:lnTo>
                  <a:pt x="182879" y="11430"/>
                </a:lnTo>
                <a:lnTo>
                  <a:pt x="182879" y="0"/>
                </a:lnTo>
                <a:lnTo>
                  <a:pt x="182879" y="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37" name="Freeform 136"/>
          <p:cNvSpPr/>
          <p:nvPr/>
        </p:nvSpPr>
        <p:spPr>
          <a:xfrm>
            <a:off x="8903970" y="3737610"/>
            <a:ext cx="137161" cy="91441"/>
          </a:xfrm>
          <a:custGeom>
            <a:avLst/>
            <a:gdLst/>
            <a:ahLst/>
            <a:cxnLst/>
            <a:rect l="0" t="0" r="0" b="0"/>
            <a:pathLst>
              <a:path w="137161" h="91441">
                <a:moveTo>
                  <a:pt x="0" y="0"/>
                </a:moveTo>
                <a:lnTo>
                  <a:pt x="0" y="11430"/>
                </a:lnTo>
                <a:lnTo>
                  <a:pt x="11430" y="22860"/>
                </a:lnTo>
                <a:lnTo>
                  <a:pt x="0" y="22860"/>
                </a:lnTo>
                <a:lnTo>
                  <a:pt x="0" y="34290"/>
                </a:lnTo>
                <a:lnTo>
                  <a:pt x="0" y="45720"/>
                </a:lnTo>
                <a:lnTo>
                  <a:pt x="0" y="57150"/>
                </a:lnTo>
                <a:lnTo>
                  <a:pt x="0" y="68580"/>
                </a:lnTo>
                <a:lnTo>
                  <a:pt x="11430" y="68580"/>
                </a:lnTo>
                <a:lnTo>
                  <a:pt x="11430" y="68580"/>
                </a:lnTo>
                <a:lnTo>
                  <a:pt x="22860" y="68580"/>
                </a:lnTo>
                <a:lnTo>
                  <a:pt x="34290" y="57150"/>
                </a:lnTo>
                <a:lnTo>
                  <a:pt x="34290" y="57150"/>
                </a:lnTo>
                <a:lnTo>
                  <a:pt x="45719" y="45720"/>
                </a:lnTo>
                <a:lnTo>
                  <a:pt x="57150" y="34290"/>
                </a:lnTo>
                <a:lnTo>
                  <a:pt x="57150" y="34290"/>
                </a:lnTo>
                <a:lnTo>
                  <a:pt x="68579" y="22860"/>
                </a:lnTo>
                <a:lnTo>
                  <a:pt x="80010" y="22860"/>
                </a:lnTo>
                <a:lnTo>
                  <a:pt x="91440" y="22860"/>
                </a:lnTo>
                <a:lnTo>
                  <a:pt x="91440" y="22860"/>
                </a:lnTo>
                <a:lnTo>
                  <a:pt x="102869" y="22860"/>
                </a:lnTo>
                <a:lnTo>
                  <a:pt x="114300" y="34290"/>
                </a:lnTo>
                <a:lnTo>
                  <a:pt x="125729" y="45720"/>
                </a:lnTo>
                <a:lnTo>
                  <a:pt x="125729" y="57150"/>
                </a:lnTo>
                <a:lnTo>
                  <a:pt x="137160" y="68580"/>
                </a:lnTo>
                <a:lnTo>
                  <a:pt x="125729" y="80010"/>
                </a:lnTo>
                <a:lnTo>
                  <a:pt x="125729" y="91440"/>
                </a:lnTo>
                <a:lnTo>
                  <a:pt x="137160" y="91440"/>
                </a:lnTo>
                <a:lnTo>
                  <a:pt x="137160" y="9144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38" name="Freeform 137"/>
          <p:cNvSpPr/>
          <p:nvPr/>
        </p:nvSpPr>
        <p:spPr>
          <a:xfrm>
            <a:off x="8903970" y="3451860"/>
            <a:ext cx="160020" cy="240031"/>
          </a:xfrm>
          <a:custGeom>
            <a:avLst/>
            <a:gdLst/>
            <a:ahLst/>
            <a:cxnLst/>
            <a:rect l="0" t="0" r="0" b="0"/>
            <a:pathLst>
              <a:path w="160020" h="240031">
                <a:moveTo>
                  <a:pt x="34290" y="182880"/>
                </a:moveTo>
                <a:lnTo>
                  <a:pt x="34290" y="182880"/>
                </a:lnTo>
                <a:lnTo>
                  <a:pt x="34290" y="182880"/>
                </a:lnTo>
                <a:lnTo>
                  <a:pt x="34290" y="182880"/>
                </a:lnTo>
                <a:lnTo>
                  <a:pt x="34290" y="182880"/>
                </a:lnTo>
                <a:lnTo>
                  <a:pt x="34290" y="194310"/>
                </a:lnTo>
                <a:lnTo>
                  <a:pt x="34290" y="194310"/>
                </a:lnTo>
                <a:lnTo>
                  <a:pt x="45719" y="205740"/>
                </a:lnTo>
                <a:lnTo>
                  <a:pt x="57150" y="217170"/>
                </a:lnTo>
                <a:lnTo>
                  <a:pt x="80010" y="228600"/>
                </a:lnTo>
                <a:lnTo>
                  <a:pt x="91440" y="240030"/>
                </a:lnTo>
                <a:lnTo>
                  <a:pt x="102869" y="240030"/>
                </a:lnTo>
                <a:lnTo>
                  <a:pt x="114300" y="240030"/>
                </a:lnTo>
                <a:lnTo>
                  <a:pt x="114300" y="240030"/>
                </a:lnTo>
                <a:lnTo>
                  <a:pt x="125729" y="228600"/>
                </a:lnTo>
                <a:lnTo>
                  <a:pt x="125729" y="217170"/>
                </a:lnTo>
                <a:lnTo>
                  <a:pt x="125729" y="205740"/>
                </a:lnTo>
                <a:lnTo>
                  <a:pt x="125729" y="194310"/>
                </a:lnTo>
                <a:lnTo>
                  <a:pt x="125729" y="182880"/>
                </a:lnTo>
                <a:lnTo>
                  <a:pt x="114300" y="171450"/>
                </a:lnTo>
                <a:lnTo>
                  <a:pt x="102869" y="160020"/>
                </a:lnTo>
                <a:lnTo>
                  <a:pt x="91440" y="148590"/>
                </a:lnTo>
                <a:lnTo>
                  <a:pt x="80010" y="148590"/>
                </a:lnTo>
                <a:lnTo>
                  <a:pt x="57150" y="148590"/>
                </a:lnTo>
                <a:lnTo>
                  <a:pt x="45719" y="160020"/>
                </a:lnTo>
                <a:lnTo>
                  <a:pt x="34290" y="160020"/>
                </a:lnTo>
                <a:lnTo>
                  <a:pt x="22860" y="182880"/>
                </a:lnTo>
                <a:lnTo>
                  <a:pt x="22860" y="194310"/>
                </a:lnTo>
                <a:lnTo>
                  <a:pt x="11430" y="205740"/>
                </a:lnTo>
                <a:lnTo>
                  <a:pt x="11430" y="217170"/>
                </a:lnTo>
                <a:lnTo>
                  <a:pt x="11430" y="217170"/>
                </a:lnTo>
                <a:lnTo>
                  <a:pt x="11430" y="217170"/>
                </a:lnTo>
                <a:lnTo>
                  <a:pt x="11430" y="217170"/>
                </a:lnTo>
                <a:lnTo>
                  <a:pt x="11430" y="217170"/>
                </a:lnTo>
                <a:lnTo>
                  <a:pt x="0" y="194310"/>
                </a:lnTo>
                <a:lnTo>
                  <a:pt x="0" y="182880"/>
                </a:lnTo>
                <a:lnTo>
                  <a:pt x="0" y="160020"/>
                </a:lnTo>
                <a:lnTo>
                  <a:pt x="0" y="148590"/>
                </a:lnTo>
                <a:lnTo>
                  <a:pt x="0" y="137160"/>
                </a:lnTo>
                <a:lnTo>
                  <a:pt x="11430" y="125730"/>
                </a:lnTo>
                <a:lnTo>
                  <a:pt x="22860" y="114300"/>
                </a:lnTo>
                <a:lnTo>
                  <a:pt x="34290" y="102870"/>
                </a:lnTo>
                <a:lnTo>
                  <a:pt x="34290" y="102870"/>
                </a:lnTo>
                <a:lnTo>
                  <a:pt x="45719" y="102870"/>
                </a:lnTo>
                <a:lnTo>
                  <a:pt x="45719" y="102870"/>
                </a:lnTo>
                <a:lnTo>
                  <a:pt x="57150" y="114300"/>
                </a:lnTo>
                <a:lnTo>
                  <a:pt x="68579" y="114300"/>
                </a:lnTo>
                <a:lnTo>
                  <a:pt x="80010" y="114300"/>
                </a:lnTo>
                <a:lnTo>
                  <a:pt x="80010" y="114300"/>
                </a:lnTo>
                <a:lnTo>
                  <a:pt x="80010" y="102870"/>
                </a:lnTo>
                <a:lnTo>
                  <a:pt x="80010" y="102870"/>
                </a:lnTo>
                <a:lnTo>
                  <a:pt x="68579" y="91440"/>
                </a:lnTo>
                <a:lnTo>
                  <a:pt x="68579" y="80010"/>
                </a:lnTo>
                <a:lnTo>
                  <a:pt x="57150" y="68580"/>
                </a:lnTo>
                <a:lnTo>
                  <a:pt x="45719" y="57150"/>
                </a:lnTo>
                <a:lnTo>
                  <a:pt x="45719" y="45720"/>
                </a:lnTo>
                <a:lnTo>
                  <a:pt x="45719" y="45720"/>
                </a:lnTo>
                <a:lnTo>
                  <a:pt x="45719" y="45720"/>
                </a:lnTo>
                <a:lnTo>
                  <a:pt x="57150" y="34290"/>
                </a:lnTo>
                <a:lnTo>
                  <a:pt x="68579" y="34290"/>
                </a:lnTo>
                <a:lnTo>
                  <a:pt x="80010" y="34290"/>
                </a:lnTo>
                <a:lnTo>
                  <a:pt x="91440" y="45720"/>
                </a:lnTo>
                <a:lnTo>
                  <a:pt x="91440" y="45720"/>
                </a:lnTo>
                <a:lnTo>
                  <a:pt x="102869" y="45720"/>
                </a:lnTo>
                <a:lnTo>
                  <a:pt x="125729" y="34290"/>
                </a:lnTo>
                <a:lnTo>
                  <a:pt x="125729" y="34290"/>
                </a:lnTo>
                <a:lnTo>
                  <a:pt x="137160" y="34290"/>
                </a:lnTo>
                <a:lnTo>
                  <a:pt x="148590" y="22860"/>
                </a:lnTo>
                <a:lnTo>
                  <a:pt x="160019" y="11430"/>
                </a:lnTo>
                <a:lnTo>
                  <a:pt x="160019" y="0"/>
                </a:lnTo>
                <a:lnTo>
                  <a:pt x="160019" y="0"/>
                </a:lnTo>
                <a:lnTo>
                  <a:pt x="160019" y="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39" name="Freeform 138"/>
          <p:cNvSpPr/>
          <p:nvPr/>
        </p:nvSpPr>
        <p:spPr>
          <a:xfrm>
            <a:off x="8892539" y="3371850"/>
            <a:ext cx="171451" cy="91441"/>
          </a:xfrm>
          <a:custGeom>
            <a:avLst/>
            <a:gdLst/>
            <a:ahLst/>
            <a:cxnLst/>
            <a:rect l="0" t="0" r="0" b="0"/>
            <a:pathLst>
              <a:path w="171451" h="91441">
                <a:moveTo>
                  <a:pt x="11431" y="0"/>
                </a:moveTo>
                <a:lnTo>
                  <a:pt x="11431" y="11430"/>
                </a:lnTo>
                <a:lnTo>
                  <a:pt x="11431" y="11430"/>
                </a:lnTo>
                <a:lnTo>
                  <a:pt x="0" y="11430"/>
                </a:lnTo>
                <a:lnTo>
                  <a:pt x="0" y="22860"/>
                </a:lnTo>
                <a:lnTo>
                  <a:pt x="0" y="34290"/>
                </a:lnTo>
                <a:lnTo>
                  <a:pt x="0" y="45720"/>
                </a:lnTo>
                <a:lnTo>
                  <a:pt x="11431" y="45720"/>
                </a:lnTo>
                <a:lnTo>
                  <a:pt x="11431" y="57150"/>
                </a:lnTo>
                <a:lnTo>
                  <a:pt x="22861" y="57150"/>
                </a:lnTo>
                <a:lnTo>
                  <a:pt x="22861" y="57150"/>
                </a:lnTo>
                <a:lnTo>
                  <a:pt x="34291" y="45720"/>
                </a:lnTo>
                <a:lnTo>
                  <a:pt x="45721" y="34290"/>
                </a:lnTo>
                <a:lnTo>
                  <a:pt x="57150" y="34290"/>
                </a:lnTo>
                <a:lnTo>
                  <a:pt x="68581" y="22860"/>
                </a:lnTo>
                <a:lnTo>
                  <a:pt x="80010" y="11430"/>
                </a:lnTo>
                <a:lnTo>
                  <a:pt x="91441" y="0"/>
                </a:lnTo>
                <a:lnTo>
                  <a:pt x="102871" y="0"/>
                </a:lnTo>
                <a:lnTo>
                  <a:pt x="114300" y="0"/>
                </a:lnTo>
                <a:lnTo>
                  <a:pt x="114300" y="0"/>
                </a:lnTo>
                <a:lnTo>
                  <a:pt x="114300" y="0"/>
                </a:lnTo>
                <a:lnTo>
                  <a:pt x="125731" y="0"/>
                </a:lnTo>
                <a:lnTo>
                  <a:pt x="125731" y="11430"/>
                </a:lnTo>
                <a:lnTo>
                  <a:pt x="137160" y="22860"/>
                </a:lnTo>
                <a:lnTo>
                  <a:pt x="137160" y="34290"/>
                </a:lnTo>
                <a:lnTo>
                  <a:pt x="148591" y="57150"/>
                </a:lnTo>
                <a:lnTo>
                  <a:pt x="160021" y="80010"/>
                </a:lnTo>
                <a:lnTo>
                  <a:pt x="160021" y="91440"/>
                </a:lnTo>
                <a:lnTo>
                  <a:pt x="171450" y="91440"/>
                </a:lnTo>
                <a:lnTo>
                  <a:pt x="171450" y="9144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40" name="Freeform 139"/>
          <p:cNvSpPr/>
          <p:nvPr/>
        </p:nvSpPr>
        <p:spPr>
          <a:xfrm>
            <a:off x="571500" y="4057650"/>
            <a:ext cx="2571751" cy="80011"/>
          </a:xfrm>
          <a:custGeom>
            <a:avLst/>
            <a:gdLst/>
            <a:ahLst/>
            <a:cxnLst/>
            <a:rect l="0" t="0" r="0" b="0"/>
            <a:pathLst>
              <a:path w="2571751" h="80011">
                <a:moveTo>
                  <a:pt x="11430" y="0"/>
                </a:moveTo>
                <a:lnTo>
                  <a:pt x="11430" y="0"/>
                </a:lnTo>
                <a:lnTo>
                  <a:pt x="11430" y="0"/>
                </a:lnTo>
                <a:lnTo>
                  <a:pt x="11430" y="0"/>
                </a:lnTo>
                <a:lnTo>
                  <a:pt x="0" y="0"/>
                </a:lnTo>
                <a:lnTo>
                  <a:pt x="0" y="0"/>
                </a:lnTo>
                <a:lnTo>
                  <a:pt x="0" y="0"/>
                </a:lnTo>
                <a:lnTo>
                  <a:pt x="0" y="0"/>
                </a:lnTo>
                <a:lnTo>
                  <a:pt x="0" y="0"/>
                </a:lnTo>
                <a:lnTo>
                  <a:pt x="0" y="0"/>
                </a:lnTo>
                <a:lnTo>
                  <a:pt x="0" y="0"/>
                </a:lnTo>
                <a:lnTo>
                  <a:pt x="11430" y="0"/>
                </a:lnTo>
                <a:lnTo>
                  <a:pt x="11430" y="0"/>
                </a:lnTo>
                <a:lnTo>
                  <a:pt x="11430" y="0"/>
                </a:lnTo>
                <a:lnTo>
                  <a:pt x="11430" y="0"/>
                </a:lnTo>
                <a:lnTo>
                  <a:pt x="11430" y="0"/>
                </a:lnTo>
                <a:lnTo>
                  <a:pt x="11430" y="0"/>
                </a:lnTo>
                <a:lnTo>
                  <a:pt x="0" y="0"/>
                </a:lnTo>
                <a:lnTo>
                  <a:pt x="11430" y="0"/>
                </a:lnTo>
                <a:lnTo>
                  <a:pt x="11430" y="0"/>
                </a:lnTo>
                <a:lnTo>
                  <a:pt x="11430" y="0"/>
                </a:lnTo>
                <a:lnTo>
                  <a:pt x="11430" y="0"/>
                </a:lnTo>
                <a:lnTo>
                  <a:pt x="22860" y="0"/>
                </a:lnTo>
                <a:lnTo>
                  <a:pt x="22860" y="0"/>
                </a:lnTo>
                <a:lnTo>
                  <a:pt x="22860" y="0"/>
                </a:lnTo>
                <a:lnTo>
                  <a:pt x="34290" y="0"/>
                </a:lnTo>
                <a:lnTo>
                  <a:pt x="34290" y="0"/>
                </a:lnTo>
                <a:lnTo>
                  <a:pt x="45720" y="0"/>
                </a:lnTo>
                <a:lnTo>
                  <a:pt x="57150" y="0"/>
                </a:lnTo>
                <a:lnTo>
                  <a:pt x="57150" y="0"/>
                </a:lnTo>
                <a:lnTo>
                  <a:pt x="68580" y="0"/>
                </a:lnTo>
                <a:lnTo>
                  <a:pt x="80010" y="0"/>
                </a:lnTo>
                <a:lnTo>
                  <a:pt x="80010" y="0"/>
                </a:lnTo>
                <a:lnTo>
                  <a:pt x="91440" y="0"/>
                </a:lnTo>
                <a:lnTo>
                  <a:pt x="102870" y="0"/>
                </a:lnTo>
                <a:lnTo>
                  <a:pt x="114300" y="0"/>
                </a:lnTo>
                <a:lnTo>
                  <a:pt x="125730" y="0"/>
                </a:lnTo>
                <a:lnTo>
                  <a:pt x="125730" y="0"/>
                </a:lnTo>
                <a:lnTo>
                  <a:pt x="137160" y="0"/>
                </a:lnTo>
                <a:lnTo>
                  <a:pt x="148590" y="0"/>
                </a:lnTo>
                <a:lnTo>
                  <a:pt x="160020" y="0"/>
                </a:lnTo>
                <a:lnTo>
                  <a:pt x="171450" y="0"/>
                </a:lnTo>
                <a:lnTo>
                  <a:pt x="182880" y="0"/>
                </a:lnTo>
                <a:lnTo>
                  <a:pt x="194310" y="0"/>
                </a:lnTo>
                <a:lnTo>
                  <a:pt x="205740" y="0"/>
                </a:lnTo>
                <a:lnTo>
                  <a:pt x="217170" y="0"/>
                </a:lnTo>
                <a:lnTo>
                  <a:pt x="240030" y="0"/>
                </a:lnTo>
                <a:lnTo>
                  <a:pt x="251460" y="0"/>
                </a:lnTo>
                <a:lnTo>
                  <a:pt x="262890" y="0"/>
                </a:lnTo>
                <a:lnTo>
                  <a:pt x="274320" y="0"/>
                </a:lnTo>
                <a:lnTo>
                  <a:pt x="285750" y="11430"/>
                </a:lnTo>
                <a:lnTo>
                  <a:pt x="297180" y="11430"/>
                </a:lnTo>
                <a:lnTo>
                  <a:pt x="308610" y="11430"/>
                </a:lnTo>
                <a:lnTo>
                  <a:pt x="331470" y="11430"/>
                </a:lnTo>
                <a:lnTo>
                  <a:pt x="342900" y="11430"/>
                </a:lnTo>
                <a:lnTo>
                  <a:pt x="354330" y="22860"/>
                </a:lnTo>
                <a:lnTo>
                  <a:pt x="377190" y="22860"/>
                </a:lnTo>
                <a:lnTo>
                  <a:pt x="400050" y="22860"/>
                </a:lnTo>
                <a:lnTo>
                  <a:pt x="411480" y="34290"/>
                </a:lnTo>
                <a:lnTo>
                  <a:pt x="434340" y="34290"/>
                </a:lnTo>
                <a:lnTo>
                  <a:pt x="457200" y="34290"/>
                </a:lnTo>
                <a:lnTo>
                  <a:pt x="468630" y="34290"/>
                </a:lnTo>
                <a:lnTo>
                  <a:pt x="491490" y="34290"/>
                </a:lnTo>
                <a:lnTo>
                  <a:pt x="514350" y="45720"/>
                </a:lnTo>
                <a:lnTo>
                  <a:pt x="537210" y="45720"/>
                </a:lnTo>
                <a:lnTo>
                  <a:pt x="560070" y="45720"/>
                </a:lnTo>
                <a:lnTo>
                  <a:pt x="582930" y="45720"/>
                </a:lnTo>
                <a:lnTo>
                  <a:pt x="605790" y="57150"/>
                </a:lnTo>
                <a:lnTo>
                  <a:pt x="617220" y="57150"/>
                </a:lnTo>
                <a:lnTo>
                  <a:pt x="640080" y="57150"/>
                </a:lnTo>
                <a:lnTo>
                  <a:pt x="662940" y="57150"/>
                </a:lnTo>
                <a:lnTo>
                  <a:pt x="685800" y="57150"/>
                </a:lnTo>
                <a:lnTo>
                  <a:pt x="697230" y="57150"/>
                </a:lnTo>
                <a:lnTo>
                  <a:pt x="720090" y="57150"/>
                </a:lnTo>
                <a:lnTo>
                  <a:pt x="742950" y="57150"/>
                </a:lnTo>
                <a:lnTo>
                  <a:pt x="754380" y="57150"/>
                </a:lnTo>
                <a:lnTo>
                  <a:pt x="777240" y="68580"/>
                </a:lnTo>
                <a:lnTo>
                  <a:pt x="788670" y="68580"/>
                </a:lnTo>
                <a:lnTo>
                  <a:pt x="811530" y="68580"/>
                </a:lnTo>
                <a:lnTo>
                  <a:pt x="822960" y="68580"/>
                </a:lnTo>
                <a:lnTo>
                  <a:pt x="845820" y="68580"/>
                </a:lnTo>
                <a:lnTo>
                  <a:pt x="857250" y="68580"/>
                </a:lnTo>
                <a:lnTo>
                  <a:pt x="880110" y="68580"/>
                </a:lnTo>
                <a:lnTo>
                  <a:pt x="891540" y="68580"/>
                </a:lnTo>
                <a:lnTo>
                  <a:pt x="914400" y="57150"/>
                </a:lnTo>
                <a:lnTo>
                  <a:pt x="937260" y="68580"/>
                </a:lnTo>
                <a:lnTo>
                  <a:pt x="948690" y="57150"/>
                </a:lnTo>
                <a:lnTo>
                  <a:pt x="960120" y="68580"/>
                </a:lnTo>
                <a:lnTo>
                  <a:pt x="982980" y="68580"/>
                </a:lnTo>
                <a:lnTo>
                  <a:pt x="994410" y="68580"/>
                </a:lnTo>
                <a:lnTo>
                  <a:pt x="1017270" y="68580"/>
                </a:lnTo>
                <a:lnTo>
                  <a:pt x="1040130" y="68580"/>
                </a:lnTo>
                <a:lnTo>
                  <a:pt x="1062990" y="68580"/>
                </a:lnTo>
                <a:lnTo>
                  <a:pt x="1085850" y="68580"/>
                </a:lnTo>
                <a:lnTo>
                  <a:pt x="1108710" y="68580"/>
                </a:lnTo>
                <a:lnTo>
                  <a:pt x="1120140" y="68580"/>
                </a:lnTo>
                <a:lnTo>
                  <a:pt x="1154430" y="68580"/>
                </a:lnTo>
                <a:lnTo>
                  <a:pt x="1165860" y="68580"/>
                </a:lnTo>
                <a:lnTo>
                  <a:pt x="1200150" y="68580"/>
                </a:lnTo>
                <a:lnTo>
                  <a:pt x="1211580" y="68580"/>
                </a:lnTo>
                <a:lnTo>
                  <a:pt x="1234440" y="68580"/>
                </a:lnTo>
                <a:lnTo>
                  <a:pt x="1268730" y="68580"/>
                </a:lnTo>
                <a:lnTo>
                  <a:pt x="1291590" y="80010"/>
                </a:lnTo>
                <a:lnTo>
                  <a:pt x="1314450" y="80010"/>
                </a:lnTo>
                <a:lnTo>
                  <a:pt x="1337310" y="80010"/>
                </a:lnTo>
                <a:lnTo>
                  <a:pt x="1360170" y="80010"/>
                </a:lnTo>
                <a:lnTo>
                  <a:pt x="1383030" y="80010"/>
                </a:lnTo>
                <a:lnTo>
                  <a:pt x="1405890" y="80010"/>
                </a:lnTo>
                <a:lnTo>
                  <a:pt x="1428750" y="80010"/>
                </a:lnTo>
                <a:lnTo>
                  <a:pt x="1451610" y="80010"/>
                </a:lnTo>
                <a:lnTo>
                  <a:pt x="1463040" y="80010"/>
                </a:lnTo>
                <a:lnTo>
                  <a:pt x="1485900" y="80010"/>
                </a:lnTo>
                <a:lnTo>
                  <a:pt x="1508760" y="80010"/>
                </a:lnTo>
                <a:lnTo>
                  <a:pt x="1520190" y="80010"/>
                </a:lnTo>
                <a:lnTo>
                  <a:pt x="1543050" y="80010"/>
                </a:lnTo>
                <a:lnTo>
                  <a:pt x="1554480" y="80010"/>
                </a:lnTo>
                <a:lnTo>
                  <a:pt x="1577340" y="80010"/>
                </a:lnTo>
                <a:lnTo>
                  <a:pt x="1600200" y="80010"/>
                </a:lnTo>
                <a:lnTo>
                  <a:pt x="1611630" y="80010"/>
                </a:lnTo>
                <a:lnTo>
                  <a:pt x="1634490" y="80010"/>
                </a:lnTo>
                <a:lnTo>
                  <a:pt x="1645920" y="80010"/>
                </a:lnTo>
                <a:lnTo>
                  <a:pt x="1668780" y="68580"/>
                </a:lnTo>
                <a:lnTo>
                  <a:pt x="1691640" y="68580"/>
                </a:lnTo>
                <a:lnTo>
                  <a:pt x="1703070" y="68580"/>
                </a:lnTo>
                <a:lnTo>
                  <a:pt x="1725930" y="68580"/>
                </a:lnTo>
                <a:lnTo>
                  <a:pt x="1737360" y="68580"/>
                </a:lnTo>
                <a:lnTo>
                  <a:pt x="1760220" y="68580"/>
                </a:lnTo>
                <a:lnTo>
                  <a:pt x="1771650" y="57150"/>
                </a:lnTo>
                <a:lnTo>
                  <a:pt x="1783080" y="57150"/>
                </a:lnTo>
                <a:lnTo>
                  <a:pt x="1805940" y="57150"/>
                </a:lnTo>
                <a:lnTo>
                  <a:pt x="1817370" y="57150"/>
                </a:lnTo>
                <a:lnTo>
                  <a:pt x="1840230" y="57150"/>
                </a:lnTo>
                <a:lnTo>
                  <a:pt x="1851660" y="57150"/>
                </a:lnTo>
                <a:lnTo>
                  <a:pt x="1863090" y="57150"/>
                </a:lnTo>
                <a:lnTo>
                  <a:pt x="1885950" y="45720"/>
                </a:lnTo>
                <a:lnTo>
                  <a:pt x="1897380" y="45720"/>
                </a:lnTo>
                <a:lnTo>
                  <a:pt x="1908810" y="45720"/>
                </a:lnTo>
                <a:lnTo>
                  <a:pt x="1920240" y="45720"/>
                </a:lnTo>
                <a:lnTo>
                  <a:pt x="1943100" y="45720"/>
                </a:lnTo>
                <a:lnTo>
                  <a:pt x="1954530" y="45720"/>
                </a:lnTo>
                <a:lnTo>
                  <a:pt x="1977390" y="34290"/>
                </a:lnTo>
                <a:lnTo>
                  <a:pt x="1988820" y="34290"/>
                </a:lnTo>
                <a:lnTo>
                  <a:pt x="2011680" y="34290"/>
                </a:lnTo>
                <a:lnTo>
                  <a:pt x="2023110" y="34290"/>
                </a:lnTo>
                <a:lnTo>
                  <a:pt x="2045970" y="34290"/>
                </a:lnTo>
                <a:lnTo>
                  <a:pt x="2068830" y="22860"/>
                </a:lnTo>
                <a:lnTo>
                  <a:pt x="2080260" y="22860"/>
                </a:lnTo>
                <a:lnTo>
                  <a:pt x="2103120" y="22860"/>
                </a:lnTo>
                <a:lnTo>
                  <a:pt x="2114550" y="22860"/>
                </a:lnTo>
                <a:lnTo>
                  <a:pt x="2137410" y="22860"/>
                </a:lnTo>
                <a:lnTo>
                  <a:pt x="2148840" y="22860"/>
                </a:lnTo>
                <a:lnTo>
                  <a:pt x="2171700" y="22860"/>
                </a:lnTo>
                <a:lnTo>
                  <a:pt x="2194560" y="22860"/>
                </a:lnTo>
                <a:lnTo>
                  <a:pt x="2205990" y="22860"/>
                </a:lnTo>
                <a:lnTo>
                  <a:pt x="2228850" y="22860"/>
                </a:lnTo>
                <a:lnTo>
                  <a:pt x="2240280" y="22860"/>
                </a:lnTo>
                <a:lnTo>
                  <a:pt x="2263140" y="22860"/>
                </a:lnTo>
                <a:lnTo>
                  <a:pt x="2286000" y="22860"/>
                </a:lnTo>
                <a:lnTo>
                  <a:pt x="2297430" y="22860"/>
                </a:lnTo>
                <a:lnTo>
                  <a:pt x="2320290" y="22860"/>
                </a:lnTo>
                <a:lnTo>
                  <a:pt x="2343150" y="22860"/>
                </a:lnTo>
                <a:lnTo>
                  <a:pt x="2354580" y="22860"/>
                </a:lnTo>
                <a:lnTo>
                  <a:pt x="2377440" y="22860"/>
                </a:lnTo>
                <a:lnTo>
                  <a:pt x="2400300" y="22860"/>
                </a:lnTo>
                <a:lnTo>
                  <a:pt x="2411730" y="22860"/>
                </a:lnTo>
                <a:lnTo>
                  <a:pt x="2434590" y="22860"/>
                </a:lnTo>
                <a:lnTo>
                  <a:pt x="2446020" y="22860"/>
                </a:lnTo>
                <a:lnTo>
                  <a:pt x="2457450" y="22860"/>
                </a:lnTo>
                <a:lnTo>
                  <a:pt x="2480310" y="22860"/>
                </a:lnTo>
                <a:lnTo>
                  <a:pt x="2491740" y="22860"/>
                </a:lnTo>
                <a:lnTo>
                  <a:pt x="2503170" y="22860"/>
                </a:lnTo>
                <a:lnTo>
                  <a:pt x="2514600" y="22860"/>
                </a:lnTo>
                <a:lnTo>
                  <a:pt x="2526030" y="22860"/>
                </a:lnTo>
                <a:lnTo>
                  <a:pt x="2537460" y="22860"/>
                </a:lnTo>
                <a:lnTo>
                  <a:pt x="2537460" y="22860"/>
                </a:lnTo>
                <a:lnTo>
                  <a:pt x="2548890" y="22860"/>
                </a:lnTo>
                <a:lnTo>
                  <a:pt x="2560320" y="34290"/>
                </a:lnTo>
                <a:lnTo>
                  <a:pt x="2560320" y="22860"/>
                </a:lnTo>
                <a:lnTo>
                  <a:pt x="2560320" y="22860"/>
                </a:lnTo>
                <a:lnTo>
                  <a:pt x="2571750" y="22860"/>
                </a:lnTo>
                <a:lnTo>
                  <a:pt x="2571750" y="22860"/>
                </a:lnTo>
                <a:lnTo>
                  <a:pt x="2571750" y="22860"/>
                </a:lnTo>
                <a:lnTo>
                  <a:pt x="2571750" y="22860"/>
                </a:lnTo>
                <a:lnTo>
                  <a:pt x="2571750" y="22860"/>
                </a:lnTo>
                <a:lnTo>
                  <a:pt x="2571750" y="22860"/>
                </a:lnTo>
                <a:lnTo>
                  <a:pt x="2571750" y="22860"/>
                </a:lnTo>
                <a:lnTo>
                  <a:pt x="2571750" y="22860"/>
                </a:lnTo>
                <a:lnTo>
                  <a:pt x="2571750" y="22860"/>
                </a:lnTo>
                <a:lnTo>
                  <a:pt x="2571750" y="22860"/>
                </a:lnTo>
                <a:lnTo>
                  <a:pt x="2571750" y="22860"/>
                </a:lnTo>
                <a:lnTo>
                  <a:pt x="2571750" y="22860"/>
                </a:lnTo>
                <a:lnTo>
                  <a:pt x="2571750" y="22860"/>
                </a:lnTo>
                <a:lnTo>
                  <a:pt x="2571750" y="22860"/>
                </a:lnTo>
                <a:lnTo>
                  <a:pt x="2571750" y="22860"/>
                </a:lnTo>
                <a:lnTo>
                  <a:pt x="2571750" y="22860"/>
                </a:lnTo>
                <a:lnTo>
                  <a:pt x="2571750" y="22860"/>
                </a:lnTo>
                <a:lnTo>
                  <a:pt x="2571750" y="22860"/>
                </a:lnTo>
                <a:lnTo>
                  <a:pt x="2571750" y="22860"/>
                </a:lnTo>
                <a:lnTo>
                  <a:pt x="2571750" y="22860"/>
                </a:lnTo>
                <a:lnTo>
                  <a:pt x="2571750" y="22860"/>
                </a:lnTo>
                <a:lnTo>
                  <a:pt x="2571750" y="22860"/>
                </a:lnTo>
                <a:lnTo>
                  <a:pt x="2571750" y="22860"/>
                </a:lnTo>
                <a:lnTo>
                  <a:pt x="2571750" y="2286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41" name="Freeform 140"/>
          <p:cNvSpPr/>
          <p:nvPr/>
        </p:nvSpPr>
        <p:spPr>
          <a:xfrm>
            <a:off x="5886450" y="3463290"/>
            <a:ext cx="2743201" cy="125731"/>
          </a:xfrm>
          <a:custGeom>
            <a:avLst/>
            <a:gdLst/>
            <a:ahLst/>
            <a:cxnLst/>
            <a:rect l="0" t="0" r="0" b="0"/>
            <a:pathLst>
              <a:path w="2743201" h="125731">
                <a:moveTo>
                  <a:pt x="0" y="45720"/>
                </a:moveTo>
                <a:lnTo>
                  <a:pt x="0" y="45720"/>
                </a:lnTo>
                <a:lnTo>
                  <a:pt x="0" y="45720"/>
                </a:lnTo>
                <a:lnTo>
                  <a:pt x="0" y="45720"/>
                </a:lnTo>
                <a:lnTo>
                  <a:pt x="11430" y="45720"/>
                </a:lnTo>
                <a:lnTo>
                  <a:pt x="11430" y="45720"/>
                </a:lnTo>
                <a:lnTo>
                  <a:pt x="11430" y="45720"/>
                </a:lnTo>
                <a:lnTo>
                  <a:pt x="22860" y="45720"/>
                </a:lnTo>
                <a:lnTo>
                  <a:pt x="22860" y="45720"/>
                </a:lnTo>
                <a:lnTo>
                  <a:pt x="34290" y="45720"/>
                </a:lnTo>
                <a:lnTo>
                  <a:pt x="45720" y="34290"/>
                </a:lnTo>
                <a:lnTo>
                  <a:pt x="57150" y="34290"/>
                </a:lnTo>
                <a:lnTo>
                  <a:pt x="68580" y="34290"/>
                </a:lnTo>
                <a:lnTo>
                  <a:pt x="80010" y="34290"/>
                </a:lnTo>
                <a:lnTo>
                  <a:pt x="91440" y="34290"/>
                </a:lnTo>
                <a:lnTo>
                  <a:pt x="114300" y="22860"/>
                </a:lnTo>
                <a:lnTo>
                  <a:pt x="137160" y="22860"/>
                </a:lnTo>
                <a:lnTo>
                  <a:pt x="171450" y="11430"/>
                </a:lnTo>
                <a:lnTo>
                  <a:pt x="194310" y="11430"/>
                </a:lnTo>
                <a:lnTo>
                  <a:pt x="228600" y="11430"/>
                </a:lnTo>
                <a:lnTo>
                  <a:pt x="251460" y="0"/>
                </a:lnTo>
                <a:lnTo>
                  <a:pt x="285750" y="0"/>
                </a:lnTo>
                <a:lnTo>
                  <a:pt x="320040" y="0"/>
                </a:lnTo>
                <a:lnTo>
                  <a:pt x="354330" y="0"/>
                </a:lnTo>
                <a:lnTo>
                  <a:pt x="388620" y="0"/>
                </a:lnTo>
                <a:lnTo>
                  <a:pt x="411480" y="11430"/>
                </a:lnTo>
                <a:lnTo>
                  <a:pt x="445770" y="11430"/>
                </a:lnTo>
                <a:lnTo>
                  <a:pt x="468630" y="11430"/>
                </a:lnTo>
                <a:lnTo>
                  <a:pt x="502920" y="11430"/>
                </a:lnTo>
                <a:lnTo>
                  <a:pt x="525780" y="22860"/>
                </a:lnTo>
                <a:lnTo>
                  <a:pt x="560070" y="22860"/>
                </a:lnTo>
                <a:lnTo>
                  <a:pt x="582930" y="34290"/>
                </a:lnTo>
                <a:lnTo>
                  <a:pt x="605790" y="34290"/>
                </a:lnTo>
                <a:lnTo>
                  <a:pt x="628650" y="34290"/>
                </a:lnTo>
                <a:lnTo>
                  <a:pt x="651510" y="45720"/>
                </a:lnTo>
                <a:lnTo>
                  <a:pt x="674370" y="45720"/>
                </a:lnTo>
                <a:lnTo>
                  <a:pt x="697230" y="57150"/>
                </a:lnTo>
                <a:lnTo>
                  <a:pt x="720089" y="57150"/>
                </a:lnTo>
                <a:lnTo>
                  <a:pt x="731520" y="68580"/>
                </a:lnTo>
                <a:lnTo>
                  <a:pt x="754380" y="68580"/>
                </a:lnTo>
                <a:lnTo>
                  <a:pt x="765810" y="80010"/>
                </a:lnTo>
                <a:lnTo>
                  <a:pt x="788670" y="80010"/>
                </a:lnTo>
                <a:lnTo>
                  <a:pt x="800100" y="80010"/>
                </a:lnTo>
                <a:lnTo>
                  <a:pt x="822960" y="91440"/>
                </a:lnTo>
                <a:lnTo>
                  <a:pt x="834389" y="91440"/>
                </a:lnTo>
                <a:lnTo>
                  <a:pt x="857250" y="102870"/>
                </a:lnTo>
                <a:lnTo>
                  <a:pt x="868680" y="102870"/>
                </a:lnTo>
                <a:lnTo>
                  <a:pt x="891539" y="102870"/>
                </a:lnTo>
                <a:lnTo>
                  <a:pt x="902970" y="102870"/>
                </a:lnTo>
                <a:lnTo>
                  <a:pt x="925830" y="114300"/>
                </a:lnTo>
                <a:lnTo>
                  <a:pt x="948689" y="114300"/>
                </a:lnTo>
                <a:lnTo>
                  <a:pt x="960120" y="114300"/>
                </a:lnTo>
                <a:lnTo>
                  <a:pt x="982980" y="114300"/>
                </a:lnTo>
                <a:lnTo>
                  <a:pt x="1005839" y="114300"/>
                </a:lnTo>
                <a:lnTo>
                  <a:pt x="1028700" y="114300"/>
                </a:lnTo>
                <a:lnTo>
                  <a:pt x="1051560" y="114300"/>
                </a:lnTo>
                <a:lnTo>
                  <a:pt x="1074420" y="125730"/>
                </a:lnTo>
                <a:lnTo>
                  <a:pt x="1097280" y="114300"/>
                </a:lnTo>
                <a:lnTo>
                  <a:pt x="1120139" y="114300"/>
                </a:lnTo>
                <a:lnTo>
                  <a:pt x="1143000" y="114300"/>
                </a:lnTo>
                <a:lnTo>
                  <a:pt x="1165860" y="125730"/>
                </a:lnTo>
                <a:lnTo>
                  <a:pt x="1188720" y="125730"/>
                </a:lnTo>
                <a:lnTo>
                  <a:pt x="1211580" y="125730"/>
                </a:lnTo>
                <a:lnTo>
                  <a:pt x="1234439" y="125730"/>
                </a:lnTo>
                <a:lnTo>
                  <a:pt x="1257300" y="125730"/>
                </a:lnTo>
                <a:lnTo>
                  <a:pt x="1280160" y="125730"/>
                </a:lnTo>
                <a:lnTo>
                  <a:pt x="1314450" y="125730"/>
                </a:lnTo>
                <a:lnTo>
                  <a:pt x="1337310" y="125730"/>
                </a:lnTo>
                <a:lnTo>
                  <a:pt x="1360170" y="125730"/>
                </a:lnTo>
                <a:lnTo>
                  <a:pt x="1383030" y="125730"/>
                </a:lnTo>
                <a:lnTo>
                  <a:pt x="1417320" y="125730"/>
                </a:lnTo>
                <a:lnTo>
                  <a:pt x="1440180" y="125730"/>
                </a:lnTo>
                <a:lnTo>
                  <a:pt x="1463039" y="125730"/>
                </a:lnTo>
                <a:lnTo>
                  <a:pt x="1497330" y="125730"/>
                </a:lnTo>
                <a:lnTo>
                  <a:pt x="1520189" y="125730"/>
                </a:lnTo>
                <a:lnTo>
                  <a:pt x="1554480" y="125730"/>
                </a:lnTo>
                <a:lnTo>
                  <a:pt x="1577339" y="125730"/>
                </a:lnTo>
                <a:lnTo>
                  <a:pt x="1600200" y="114300"/>
                </a:lnTo>
                <a:lnTo>
                  <a:pt x="1634489" y="114300"/>
                </a:lnTo>
                <a:lnTo>
                  <a:pt x="1657350" y="114300"/>
                </a:lnTo>
                <a:lnTo>
                  <a:pt x="1691639" y="114300"/>
                </a:lnTo>
                <a:lnTo>
                  <a:pt x="1714500" y="102870"/>
                </a:lnTo>
                <a:lnTo>
                  <a:pt x="1748789" y="102870"/>
                </a:lnTo>
                <a:lnTo>
                  <a:pt x="1771650" y="102870"/>
                </a:lnTo>
                <a:lnTo>
                  <a:pt x="1805939" y="102870"/>
                </a:lnTo>
                <a:lnTo>
                  <a:pt x="1828800" y="91440"/>
                </a:lnTo>
                <a:lnTo>
                  <a:pt x="1851660" y="91440"/>
                </a:lnTo>
                <a:lnTo>
                  <a:pt x="1874520" y="80010"/>
                </a:lnTo>
                <a:lnTo>
                  <a:pt x="1908810" y="80010"/>
                </a:lnTo>
                <a:lnTo>
                  <a:pt x="1931670" y="80010"/>
                </a:lnTo>
                <a:lnTo>
                  <a:pt x="1954530" y="68580"/>
                </a:lnTo>
                <a:lnTo>
                  <a:pt x="1988820" y="68580"/>
                </a:lnTo>
                <a:lnTo>
                  <a:pt x="2023110" y="68580"/>
                </a:lnTo>
                <a:lnTo>
                  <a:pt x="2045970" y="68580"/>
                </a:lnTo>
                <a:lnTo>
                  <a:pt x="2068830" y="57150"/>
                </a:lnTo>
                <a:lnTo>
                  <a:pt x="2091689" y="57150"/>
                </a:lnTo>
                <a:lnTo>
                  <a:pt x="2114550" y="57150"/>
                </a:lnTo>
                <a:lnTo>
                  <a:pt x="2148839" y="57150"/>
                </a:lnTo>
                <a:lnTo>
                  <a:pt x="2171700" y="57150"/>
                </a:lnTo>
                <a:lnTo>
                  <a:pt x="2194560" y="45720"/>
                </a:lnTo>
                <a:lnTo>
                  <a:pt x="2217420" y="45720"/>
                </a:lnTo>
                <a:lnTo>
                  <a:pt x="2240280" y="45720"/>
                </a:lnTo>
                <a:lnTo>
                  <a:pt x="2263139" y="45720"/>
                </a:lnTo>
                <a:lnTo>
                  <a:pt x="2286000" y="45720"/>
                </a:lnTo>
                <a:lnTo>
                  <a:pt x="2308860" y="45720"/>
                </a:lnTo>
                <a:lnTo>
                  <a:pt x="2331720" y="45720"/>
                </a:lnTo>
                <a:lnTo>
                  <a:pt x="2354580" y="45720"/>
                </a:lnTo>
                <a:lnTo>
                  <a:pt x="2377439" y="45720"/>
                </a:lnTo>
                <a:lnTo>
                  <a:pt x="2400300" y="34290"/>
                </a:lnTo>
                <a:lnTo>
                  <a:pt x="2423160" y="34290"/>
                </a:lnTo>
                <a:lnTo>
                  <a:pt x="2446020" y="34290"/>
                </a:lnTo>
                <a:lnTo>
                  <a:pt x="2457450" y="34290"/>
                </a:lnTo>
                <a:lnTo>
                  <a:pt x="2491739" y="34290"/>
                </a:lnTo>
                <a:lnTo>
                  <a:pt x="2503170" y="34290"/>
                </a:lnTo>
                <a:lnTo>
                  <a:pt x="2526030" y="22860"/>
                </a:lnTo>
                <a:lnTo>
                  <a:pt x="2548889" y="22860"/>
                </a:lnTo>
                <a:lnTo>
                  <a:pt x="2571750" y="22860"/>
                </a:lnTo>
                <a:lnTo>
                  <a:pt x="2583180" y="22860"/>
                </a:lnTo>
                <a:lnTo>
                  <a:pt x="2606039" y="11430"/>
                </a:lnTo>
                <a:lnTo>
                  <a:pt x="2628900" y="11430"/>
                </a:lnTo>
                <a:lnTo>
                  <a:pt x="2640330" y="11430"/>
                </a:lnTo>
                <a:lnTo>
                  <a:pt x="2663189" y="11430"/>
                </a:lnTo>
                <a:lnTo>
                  <a:pt x="2674620" y="11430"/>
                </a:lnTo>
                <a:lnTo>
                  <a:pt x="2697480" y="11430"/>
                </a:lnTo>
                <a:lnTo>
                  <a:pt x="2708910" y="11430"/>
                </a:lnTo>
                <a:lnTo>
                  <a:pt x="2720339" y="11430"/>
                </a:lnTo>
                <a:lnTo>
                  <a:pt x="2731770" y="11430"/>
                </a:lnTo>
                <a:lnTo>
                  <a:pt x="2731770" y="0"/>
                </a:lnTo>
                <a:lnTo>
                  <a:pt x="2731770" y="0"/>
                </a:lnTo>
                <a:lnTo>
                  <a:pt x="2731770" y="0"/>
                </a:lnTo>
                <a:lnTo>
                  <a:pt x="2743200" y="0"/>
                </a:lnTo>
                <a:lnTo>
                  <a:pt x="2743200" y="0"/>
                </a:lnTo>
                <a:lnTo>
                  <a:pt x="2743200" y="0"/>
                </a:lnTo>
                <a:lnTo>
                  <a:pt x="2743200" y="0"/>
                </a:lnTo>
                <a:lnTo>
                  <a:pt x="2743200" y="0"/>
                </a:lnTo>
                <a:lnTo>
                  <a:pt x="2743200" y="11430"/>
                </a:lnTo>
                <a:lnTo>
                  <a:pt x="2743200" y="11430"/>
                </a:lnTo>
                <a:lnTo>
                  <a:pt x="2743200" y="11430"/>
                </a:lnTo>
                <a:lnTo>
                  <a:pt x="2743200" y="0"/>
                </a:lnTo>
                <a:lnTo>
                  <a:pt x="2743200" y="0"/>
                </a:lnTo>
                <a:lnTo>
                  <a:pt x="2743200" y="0"/>
                </a:lnTo>
                <a:lnTo>
                  <a:pt x="2743200" y="0"/>
                </a:lnTo>
                <a:lnTo>
                  <a:pt x="2743200" y="0"/>
                </a:lnTo>
                <a:lnTo>
                  <a:pt x="2743200" y="0"/>
                </a:lnTo>
                <a:lnTo>
                  <a:pt x="2743200" y="0"/>
                </a:lnTo>
                <a:lnTo>
                  <a:pt x="2743200" y="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42" name="Freeform 141"/>
          <p:cNvSpPr/>
          <p:nvPr/>
        </p:nvSpPr>
        <p:spPr>
          <a:xfrm>
            <a:off x="7452360" y="3520440"/>
            <a:ext cx="354330" cy="342901"/>
          </a:xfrm>
          <a:custGeom>
            <a:avLst/>
            <a:gdLst/>
            <a:ahLst/>
            <a:cxnLst/>
            <a:rect l="0" t="0" r="0" b="0"/>
            <a:pathLst>
              <a:path w="354330" h="342901">
                <a:moveTo>
                  <a:pt x="354329" y="0"/>
                </a:moveTo>
                <a:lnTo>
                  <a:pt x="354329" y="0"/>
                </a:lnTo>
                <a:lnTo>
                  <a:pt x="342900" y="0"/>
                </a:lnTo>
                <a:lnTo>
                  <a:pt x="342900" y="0"/>
                </a:lnTo>
                <a:lnTo>
                  <a:pt x="331470" y="11430"/>
                </a:lnTo>
                <a:lnTo>
                  <a:pt x="320040" y="22860"/>
                </a:lnTo>
                <a:lnTo>
                  <a:pt x="308610" y="45720"/>
                </a:lnTo>
                <a:lnTo>
                  <a:pt x="297179" y="68580"/>
                </a:lnTo>
                <a:lnTo>
                  <a:pt x="274320" y="91440"/>
                </a:lnTo>
                <a:lnTo>
                  <a:pt x="262890" y="114300"/>
                </a:lnTo>
                <a:lnTo>
                  <a:pt x="240029" y="137160"/>
                </a:lnTo>
                <a:lnTo>
                  <a:pt x="217170" y="160020"/>
                </a:lnTo>
                <a:lnTo>
                  <a:pt x="194310" y="194310"/>
                </a:lnTo>
                <a:lnTo>
                  <a:pt x="171450" y="217170"/>
                </a:lnTo>
                <a:lnTo>
                  <a:pt x="148590" y="240030"/>
                </a:lnTo>
                <a:lnTo>
                  <a:pt x="125729" y="262890"/>
                </a:lnTo>
                <a:lnTo>
                  <a:pt x="102870" y="285750"/>
                </a:lnTo>
                <a:lnTo>
                  <a:pt x="80010" y="308610"/>
                </a:lnTo>
                <a:lnTo>
                  <a:pt x="57150" y="320040"/>
                </a:lnTo>
                <a:lnTo>
                  <a:pt x="34290" y="331470"/>
                </a:lnTo>
                <a:lnTo>
                  <a:pt x="22860" y="342900"/>
                </a:lnTo>
                <a:lnTo>
                  <a:pt x="11429" y="342900"/>
                </a:lnTo>
                <a:lnTo>
                  <a:pt x="11429" y="342900"/>
                </a:lnTo>
                <a:lnTo>
                  <a:pt x="0" y="342900"/>
                </a:lnTo>
                <a:lnTo>
                  <a:pt x="0" y="342900"/>
                </a:lnTo>
                <a:lnTo>
                  <a:pt x="0" y="342900"/>
                </a:lnTo>
                <a:lnTo>
                  <a:pt x="0" y="342900"/>
                </a:lnTo>
                <a:lnTo>
                  <a:pt x="0" y="342900"/>
                </a:lnTo>
                <a:lnTo>
                  <a:pt x="0" y="342900"/>
                </a:lnTo>
                <a:lnTo>
                  <a:pt x="0" y="34290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43" name="Freeform 142"/>
          <p:cNvSpPr/>
          <p:nvPr/>
        </p:nvSpPr>
        <p:spPr>
          <a:xfrm>
            <a:off x="7475220" y="3886200"/>
            <a:ext cx="148591" cy="160021"/>
          </a:xfrm>
          <a:custGeom>
            <a:avLst/>
            <a:gdLst/>
            <a:ahLst/>
            <a:cxnLst/>
            <a:rect l="0" t="0" r="0" b="0"/>
            <a:pathLst>
              <a:path w="148591" h="160021">
                <a:moveTo>
                  <a:pt x="80010" y="11430"/>
                </a:moveTo>
                <a:lnTo>
                  <a:pt x="68580" y="11430"/>
                </a:lnTo>
                <a:lnTo>
                  <a:pt x="68580" y="11430"/>
                </a:lnTo>
                <a:lnTo>
                  <a:pt x="57150" y="11430"/>
                </a:lnTo>
                <a:lnTo>
                  <a:pt x="45719" y="22860"/>
                </a:lnTo>
                <a:lnTo>
                  <a:pt x="34290" y="34290"/>
                </a:lnTo>
                <a:lnTo>
                  <a:pt x="11430" y="45720"/>
                </a:lnTo>
                <a:lnTo>
                  <a:pt x="11430" y="68580"/>
                </a:lnTo>
                <a:lnTo>
                  <a:pt x="0" y="80010"/>
                </a:lnTo>
                <a:lnTo>
                  <a:pt x="0" y="102870"/>
                </a:lnTo>
                <a:lnTo>
                  <a:pt x="0" y="114300"/>
                </a:lnTo>
                <a:lnTo>
                  <a:pt x="0" y="125730"/>
                </a:lnTo>
                <a:lnTo>
                  <a:pt x="0" y="137160"/>
                </a:lnTo>
                <a:lnTo>
                  <a:pt x="11430" y="148590"/>
                </a:lnTo>
                <a:lnTo>
                  <a:pt x="22860" y="160020"/>
                </a:lnTo>
                <a:lnTo>
                  <a:pt x="34290" y="160020"/>
                </a:lnTo>
                <a:lnTo>
                  <a:pt x="45719" y="160020"/>
                </a:lnTo>
                <a:lnTo>
                  <a:pt x="57150" y="160020"/>
                </a:lnTo>
                <a:lnTo>
                  <a:pt x="80010" y="160020"/>
                </a:lnTo>
                <a:lnTo>
                  <a:pt x="91440" y="148590"/>
                </a:lnTo>
                <a:lnTo>
                  <a:pt x="102869" y="137160"/>
                </a:lnTo>
                <a:lnTo>
                  <a:pt x="114300" y="125730"/>
                </a:lnTo>
                <a:lnTo>
                  <a:pt x="125730" y="114300"/>
                </a:lnTo>
                <a:lnTo>
                  <a:pt x="137160" y="91440"/>
                </a:lnTo>
                <a:lnTo>
                  <a:pt x="137160" y="80010"/>
                </a:lnTo>
                <a:lnTo>
                  <a:pt x="148590" y="57150"/>
                </a:lnTo>
                <a:lnTo>
                  <a:pt x="137160" y="34290"/>
                </a:lnTo>
                <a:lnTo>
                  <a:pt x="137160" y="22860"/>
                </a:lnTo>
                <a:lnTo>
                  <a:pt x="125730" y="11430"/>
                </a:lnTo>
                <a:lnTo>
                  <a:pt x="102869" y="11430"/>
                </a:lnTo>
                <a:lnTo>
                  <a:pt x="91440" y="0"/>
                </a:lnTo>
                <a:lnTo>
                  <a:pt x="68580" y="11430"/>
                </a:lnTo>
                <a:lnTo>
                  <a:pt x="57150" y="11430"/>
                </a:lnTo>
                <a:lnTo>
                  <a:pt x="34290" y="22860"/>
                </a:lnTo>
                <a:lnTo>
                  <a:pt x="22860" y="22860"/>
                </a:lnTo>
                <a:lnTo>
                  <a:pt x="22860" y="2286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44" name="Freeform 143"/>
          <p:cNvSpPr/>
          <p:nvPr/>
        </p:nvSpPr>
        <p:spPr>
          <a:xfrm>
            <a:off x="7646670" y="3806190"/>
            <a:ext cx="114301" cy="274321"/>
          </a:xfrm>
          <a:custGeom>
            <a:avLst/>
            <a:gdLst/>
            <a:ahLst/>
            <a:cxnLst/>
            <a:rect l="0" t="0" r="0" b="0"/>
            <a:pathLst>
              <a:path w="114301" h="274321">
                <a:moveTo>
                  <a:pt x="11430" y="114300"/>
                </a:moveTo>
                <a:lnTo>
                  <a:pt x="11430" y="114300"/>
                </a:lnTo>
                <a:lnTo>
                  <a:pt x="11430" y="125730"/>
                </a:lnTo>
                <a:lnTo>
                  <a:pt x="11430" y="137160"/>
                </a:lnTo>
                <a:lnTo>
                  <a:pt x="11430" y="148590"/>
                </a:lnTo>
                <a:lnTo>
                  <a:pt x="11430" y="171450"/>
                </a:lnTo>
                <a:lnTo>
                  <a:pt x="22860" y="194310"/>
                </a:lnTo>
                <a:lnTo>
                  <a:pt x="22860" y="217170"/>
                </a:lnTo>
                <a:lnTo>
                  <a:pt x="34290" y="240030"/>
                </a:lnTo>
                <a:lnTo>
                  <a:pt x="45719" y="251460"/>
                </a:lnTo>
                <a:lnTo>
                  <a:pt x="45719" y="262890"/>
                </a:lnTo>
                <a:lnTo>
                  <a:pt x="57150" y="274320"/>
                </a:lnTo>
                <a:lnTo>
                  <a:pt x="57150" y="274320"/>
                </a:lnTo>
                <a:lnTo>
                  <a:pt x="57150" y="274320"/>
                </a:lnTo>
                <a:lnTo>
                  <a:pt x="57150" y="274320"/>
                </a:lnTo>
                <a:lnTo>
                  <a:pt x="57150" y="274320"/>
                </a:lnTo>
                <a:lnTo>
                  <a:pt x="68580" y="274320"/>
                </a:lnTo>
                <a:lnTo>
                  <a:pt x="68580" y="274320"/>
                </a:lnTo>
                <a:lnTo>
                  <a:pt x="57150" y="262890"/>
                </a:lnTo>
                <a:lnTo>
                  <a:pt x="45719" y="251460"/>
                </a:lnTo>
                <a:lnTo>
                  <a:pt x="45719" y="228600"/>
                </a:lnTo>
                <a:lnTo>
                  <a:pt x="22860" y="194310"/>
                </a:lnTo>
                <a:lnTo>
                  <a:pt x="11430" y="171450"/>
                </a:lnTo>
                <a:lnTo>
                  <a:pt x="11430" y="137160"/>
                </a:lnTo>
                <a:lnTo>
                  <a:pt x="0" y="102870"/>
                </a:lnTo>
                <a:lnTo>
                  <a:pt x="0" y="68580"/>
                </a:lnTo>
                <a:lnTo>
                  <a:pt x="0" y="45720"/>
                </a:lnTo>
                <a:lnTo>
                  <a:pt x="11430" y="34290"/>
                </a:lnTo>
                <a:lnTo>
                  <a:pt x="22860" y="11430"/>
                </a:lnTo>
                <a:lnTo>
                  <a:pt x="34290" y="0"/>
                </a:lnTo>
                <a:lnTo>
                  <a:pt x="45719" y="0"/>
                </a:lnTo>
                <a:lnTo>
                  <a:pt x="45719" y="0"/>
                </a:lnTo>
                <a:lnTo>
                  <a:pt x="68580" y="11430"/>
                </a:lnTo>
                <a:lnTo>
                  <a:pt x="80010" y="22860"/>
                </a:lnTo>
                <a:lnTo>
                  <a:pt x="91440" y="34290"/>
                </a:lnTo>
                <a:lnTo>
                  <a:pt x="102869" y="57150"/>
                </a:lnTo>
                <a:lnTo>
                  <a:pt x="102869" y="68580"/>
                </a:lnTo>
                <a:lnTo>
                  <a:pt x="114300" y="91440"/>
                </a:lnTo>
                <a:lnTo>
                  <a:pt x="114300" y="102870"/>
                </a:lnTo>
                <a:lnTo>
                  <a:pt x="102869" y="125730"/>
                </a:lnTo>
                <a:lnTo>
                  <a:pt x="102869" y="137160"/>
                </a:lnTo>
                <a:lnTo>
                  <a:pt x="91440" y="137160"/>
                </a:lnTo>
                <a:lnTo>
                  <a:pt x="91440" y="148590"/>
                </a:lnTo>
                <a:lnTo>
                  <a:pt x="91440" y="148590"/>
                </a:lnTo>
                <a:lnTo>
                  <a:pt x="80010" y="160020"/>
                </a:lnTo>
                <a:lnTo>
                  <a:pt x="80010" y="16002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45" name="Freeform 144"/>
          <p:cNvSpPr/>
          <p:nvPr/>
        </p:nvSpPr>
        <p:spPr>
          <a:xfrm>
            <a:off x="7783830" y="3829050"/>
            <a:ext cx="34291" cy="125731"/>
          </a:xfrm>
          <a:custGeom>
            <a:avLst/>
            <a:gdLst/>
            <a:ahLst/>
            <a:cxnLst/>
            <a:rect l="0" t="0" r="0" b="0"/>
            <a:pathLst>
              <a:path w="34291" h="125731">
                <a:moveTo>
                  <a:pt x="0" y="0"/>
                </a:moveTo>
                <a:lnTo>
                  <a:pt x="0" y="11430"/>
                </a:lnTo>
                <a:lnTo>
                  <a:pt x="0" y="22860"/>
                </a:lnTo>
                <a:lnTo>
                  <a:pt x="0" y="34290"/>
                </a:lnTo>
                <a:lnTo>
                  <a:pt x="11430" y="45720"/>
                </a:lnTo>
                <a:lnTo>
                  <a:pt x="11430" y="80010"/>
                </a:lnTo>
                <a:lnTo>
                  <a:pt x="22859" y="91440"/>
                </a:lnTo>
                <a:lnTo>
                  <a:pt x="22859" y="114300"/>
                </a:lnTo>
                <a:lnTo>
                  <a:pt x="34290" y="125730"/>
                </a:lnTo>
                <a:lnTo>
                  <a:pt x="34290" y="12573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46" name="Freeform 145"/>
          <p:cNvSpPr/>
          <p:nvPr/>
        </p:nvSpPr>
        <p:spPr>
          <a:xfrm>
            <a:off x="7863839" y="3851910"/>
            <a:ext cx="160022" cy="91441"/>
          </a:xfrm>
          <a:custGeom>
            <a:avLst/>
            <a:gdLst/>
            <a:ahLst/>
            <a:cxnLst/>
            <a:rect l="0" t="0" r="0" b="0"/>
            <a:pathLst>
              <a:path w="160022" h="91441">
                <a:moveTo>
                  <a:pt x="22861" y="0"/>
                </a:moveTo>
                <a:lnTo>
                  <a:pt x="22861" y="0"/>
                </a:lnTo>
                <a:lnTo>
                  <a:pt x="11431" y="11430"/>
                </a:lnTo>
                <a:lnTo>
                  <a:pt x="11431" y="11430"/>
                </a:lnTo>
                <a:lnTo>
                  <a:pt x="0" y="22860"/>
                </a:lnTo>
                <a:lnTo>
                  <a:pt x="0" y="45720"/>
                </a:lnTo>
                <a:lnTo>
                  <a:pt x="0" y="57150"/>
                </a:lnTo>
                <a:lnTo>
                  <a:pt x="0" y="68580"/>
                </a:lnTo>
                <a:lnTo>
                  <a:pt x="11431" y="80010"/>
                </a:lnTo>
                <a:lnTo>
                  <a:pt x="11431" y="80010"/>
                </a:lnTo>
                <a:lnTo>
                  <a:pt x="11431" y="91440"/>
                </a:lnTo>
                <a:lnTo>
                  <a:pt x="22861" y="80010"/>
                </a:lnTo>
                <a:lnTo>
                  <a:pt x="34291" y="80010"/>
                </a:lnTo>
                <a:lnTo>
                  <a:pt x="34291" y="68580"/>
                </a:lnTo>
                <a:lnTo>
                  <a:pt x="45721" y="57150"/>
                </a:lnTo>
                <a:lnTo>
                  <a:pt x="45721" y="45720"/>
                </a:lnTo>
                <a:lnTo>
                  <a:pt x="45721" y="34290"/>
                </a:lnTo>
                <a:lnTo>
                  <a:pt x="57150" y="11430"/>
                </a:lnTo>
                <a:lnTo>
                  <a:pt x="57150" y="11430"/>
                </a:lnTo>
                <a:lnTo>
                  <a:pt x="68581" y="0"/>
                </a:lnTo>
                <a:lnTo>
                  <a:pt x="68581" y="0"/>
                </a:lnTo>
                <a:lnTo>
                  <a:pt x="80011" y="0"/>
                </a:lnTo>
                <a:lnTo>
                  <a:pt x="80011" y="11430"/>
                </a:lnTo>
                <a:lnTo>
                  <a:pt x="80011" y="22860"/>
                </a:lnTo>
                <a:lnTo>
                  <a:pt x="91441" y="34290"/>
                </a:lnTo>
                <a:lnTo>
                  <a:pt x="91441" y="45720"/>
                </a:lnTo>
                <a:lnTo>
                  <a:pt x="102871" y="57150"/>
                </a:lnTo>
                <a:lnTo>
                  <a:pt x="102871" y="57150"/>
                </a:lnTo>
                <a:lnTo>
                  <a:pt x="114300" y="68580"/>
                </a:lnTo>
                <a:lnTo>
                  <a:pt x="125731" y="68580"/>
                </a:lnTo>
                <a:lnTo>
                  <a:pt x="137161" y="68580"/>
                </a:lnTo>
                <a:lnTo>
                  <a:pt x="148591" y="68580"/>
                </a:lnTo>
                <a:lnTo>
                  <a:pt x="148591" y="57150"/>
                </a:lnTo>
                <a:lnTo>
                  <a:pt x="160021" y="57150"/>
                </a:lnTo>
                <a:lnTo>
                  <a:pt x="160021" y="5715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47" name="Freeform 146"/>
          <p:cNvSpPr/>
          <p:nvPr/>
        </p:nvSpPr>
        <p:spPr>
          <a:xfrm>
            <a:off x="7783830" y="3806190"/>
            <a:ext cx="1" cy="1"/>
          </a:xfrm>
          <a:custGeom>
            <a:avLst/>
            <a:gdLst/>
            <a:ahLst/>
            <a:cxnLst/>
            <a:rect l="0" t="0" r="0" b="0"/>
            <a:pathLst>
              <a:path w="1" h="1">
                <a:moveTo>
                  <a:pt x="0" y="0"/>
                </a:moveTo>
                <a:lnTo>
                  <a:pt x="0" y="0"/>
                </a:lnTo>
                <a:close/>
              </a:path>
            </a:pathLst>
          </a:custGeom>
          <a:noFill/>
          <a:ln w="38100" cap="flat" cmpd="sng" algn="ctr">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8" name="Freeform 147"/>
          <p:cNvSpPr/>
          <p:nvPr/>
        </p:nvSpPr>
        <p:spPr>
          <a:xfrm>
            <a:off x="8012430" y="3817620"/>
            <a:ext cx="11431" cy="80011"/>
          </a:xfrm>
          <a:custGeom>
            <a:avLst/>
            <a:gdLst/>
            <a:ahLst/>
            <a:cxnLst/>
            <a:rect l="0" t="0" r="0" b="0"/>
            <a:pathLst>
              <a:path w="11431" h="80011">
                <a:moveTo>
                  <a:pt x="11430" y="0"/>
                </a:moveTo>
                <a:lnTo>
                  <a:pt x="11430" y="0"/>
                </a:lnTo>
                <a:lnTo>
                  <a:pt x="11430" y="11430"/>
                </a:lnTo>
                <a:lnTo>
                  <a:pt x="11430" y="11430"/>
                </a:lnTo>
                <a:lnTo>
                  <a:pt x="0" y="22860"/>
                </a:lnTo>
                <a:lnTo>
                  <a:pt x="0" y="45720"/>
                </a:lnTo>
                <a:lnTo>
                  <a:pt x="11430" y="57150"/>
                </a:lnTo>
                <a:lnTo>
                  <a:pt x="11430" y="68580"/>
                </a:lnTo>
                <a:lnTo>
                  <a:pt x="11430" y="80010"/>
                </a:lnTo>
                <a:lnTo>
                  <a:pt x="11430" y="8001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49" name="Freeform 148"/>
          <p:cNvSpPr/>
          <p:nvPr/>
        </p:nvSpPr>
        <p:spPr>
          <a:xfrm>
            <a:off x="8092439" y="3817620"/>
            <a:ext cx="262892" cy="125731"/>
          </a:xfrm>
          <a:custGeom>
            <a:avLst/>
            <a:gdLst/>
            <a:ahLst/>
            <a:cxnLst/>
            <a:rect l="0" t="0" r="0" b="0"/>
            <a:pathLst>
              <a:path w="262892" h="125731">
                <a:moveTo>
                  <a:pt x="0" y="22860"/>
                </a:moveTo>
                <a:lnTo>
                  <a:pt x="0" y="22860"/>
                </a:lnTo>
                <a:lnTo>
                  <a:pt x="0" y="34290"/>
                </a:lnTo>
                <a:lnTo>
                  <a:pt x="0" y="34290"/>
                </a:lnTo>
                <a:lnTo>
                  <a:pt x="0" y="45720"/>
                </a:lnTo>
                <a:lnTo>
                  <a:pt x="0" y="57150"/>
                </a:lnTo>
                <a:lnTo>
                  <a:pt x="0" y="68580"/>
                </a:lnTo>
                <a:lnTo>
                  <a:pt x="11431" y="80010"/>
                </a:lnTo>
                <a:lnTo>
                  <a:pt x="11431" y="102870"/>
                </a:lnTo>
                <a:lnTo>
                  <a:pt x="11431" y="114300"/>
                </a:lnTo>
                <a:lnTo>
                  <a:pt x="22861" y="114300"/>
                </a:lnTo>
                <a:lnTo>
                  <a:pt x="34291" y="125730"/>
                </a:lnTo>
                <a:lnTo>
                  <a:pt x="34291" y="125730"/>
                </a:lnTo>
                <a:lnTo>
                  <a:pt x="45721" y="125730"/>
                </a:lnTo>
                <a:lnTo>
                  <a:pt x="57150" y="114300"/>
                </a:lnTo>
                <a:lnTo>
                  <a:pt x="68581" y="102870"/>
                </a:lnTo>
                <a:lnTo>
                  <a:pt x="80011" y="91440"/>
                </a:lnTo>
                <a:lnTo>
                  <a:pt x="80011" y="91440"/>
                </a:lnTo>
                <a:lnTo>
                  <a:pt x="91441" y="80010"/>
                </a:lnTo>
                <a:lnTo>
                  <a:pt x="91441" y="68580"/>
                </a:lnTo>
                <a:lnTo>
                  <a:pt x="91441" y="57150"/>
                </a:lnTo>
                <a:lnTo>
                  <a:pt x="80011" y="45720"/>
                </a:lnTo>
                <a:lnTo>
                  <a:pt x="80011" y="34290"/>
                </a:lnTo>
                <a:lnTo>
                  <a:pt x="68581" y="22860"/>
                </a:lnTo>
                <a:lnTo>
                  <a:pt x="57150" y="22860"/>
                </a:lnTo>
                <a:lnTo>
                  <a:pt x="34291" y="22860"/>
                </a:lnTo>
                <a:lnTo>
                  <a:pt x="34291" y="22860"/>
                </a:lnTo>
                <a:lnTo>
                  <a:pt x="22861" y="22860"/>
                </a:lnTo>
                <a:lnTo>
                  <a:pt x="22861" y="22860"/>
                </a:lnTo>
                <a:lnTo>
                  <a:pt x="11431" y="34290"/>
                </a:lnTo>
                <a:lnTo>
                  <a:pt x="11431" y="34290"/>
                </a:lnTo>
                <a:lnTo>
                  <a:pt x="11431" y="34290"/>
                </a:lnTo>
                <a:lnTo>
                  <a:pt x="0" y="22860"/>
                </a:lnTo>
                <a:lnTo>
                  <a:pt x="11431" y="22860"/>
                </a:lnTo>
                <a:lnTo>
                  <a:pt x="22861" y="11430"/>
                </a:lnTo>
                <a:lnTo>
                  <a:pt x="34291" y="11430"/>
                </a:lnTo>
                <a:lnTo>
                  <a:pt x="45721" y="0"/>
                </a:lnTo>
                <a:lnTo>
                  <a:pt x="57150" y="0"/>
                </a:lnTo>
                <a:lnTo>
                  <a:pt x="80011" y="0"/>
                </a:lnTo>
                <a:lnTo>
                  <a:pt x="91441" y="11430"/>
                </a:lnTo>
                <a:lnTo>
                  <a:pt x="102871" y="22860"/>
                </a:lnTo>
                <a:lnTo>
                  <a:pt x="114300" y="22860"/>
                </a:lnTo>
                <a:lnTo>
                  <a:pt x="125731" y="45720"/>
                </a:lnTo>
                <a:lnTo>
                  <a:pt x="125731" y="57150"/>
                </a:lnTo>
                <a:lnTo>
                  <a:pt x="137161" y="68580"/>
                </a:lnTo>
                <a:lnTo>
                  <a:pt x="137161" y="80010"/>
                </a:lnTo>
                <a:lnTo>
                  <a:pt x="137161" y="91440"/>
                </a:lnTo>
                <a:lnTo>
                  <a:pt x="148591" y="91440"/>
                </a:lnTo>
                <a:lnTo>
                  <a:pt x="148591" y="91440"/>
                </a:lnTo>
                <a:lnTo>
                  <a:pt x="160021" y="91440"/>
                </a:lnTo>
                <a:lnTo>
                  <a:pt x="160021" y="80010"/>
                </a:lnTo>
                <a:lnTo>
                  <a:pt x="171450" y="80010"/>
                </a:lnTo>
                <a:lnTo>
                  <a:pt x="171450" y="68580"/>
                </a:lnTo>
                <a:lnTo>
                  <a:pt x="182881" y="57150"/>
                </a:lnTo>
                <a:lnTo>
                  <a:pt x="194311" y="57150"/>
                </a:lnTo>
                <a:lnTo>
                  <a:pt x="205741" y="45720"/>
                </a:lnTo>
                <a:lnTo>
                  <a:pt x="205741" y="45720"/>
                </a:lnTo>
                <a:lnTo>
                  <a:pt x="217171" y="45720"/>
                </a:lnTo>
                <a:lnTo>
                  <a:pt x="228600" y="57150"/>
                </a:lnTo>
                <a:lnTo>
                  <a:pt x="228600" y="57150"/>
                </a:lnTo>
                <a:lnTo>
                  <a:pt x="240031" y="68580"/>
                </a:lnTo>
                <a:lnTo>
                  <a:pt x="240031" y="80010"/>
                </a:lnTo>
                <a:lnTo>
                  <a:pt x="251461" y="80010"/>
                </a:lnTo>
                <a:lnTo>
                  <a:pt x="251461" y="91440"/>
                </a:lnTo>
                <a:lnTo>
                  <a:pt x="251461" y="91440"/>
                </a:lnTo>
                <a:lnTo>
                  <a:pt x="262891" y="91440"/>
                </a:lnTo>
                <a:lnTo>
                  <a:pt x="262891" y="9144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50" name="Freeform 149"/>
          <p:cNvSpPr/>
          <p:nvPr/>
        </p:nvSpPr>
        <p:spPr>
          <a:xfrm>
            <a:off x="8012430" y="3771900"/>
            <a:ext cx="11431" cy="11431"/>
          </a:xfrm>
          <a:custGeom>
            <a:avLst/>
            <a:gdLst/>
            <a:ahLst/>
            <a:cxnLst/>
            <a:rect l="0" t="0" r="0" b="0"/>
            <a:pathLst>
              <a:path w="11431" h="11431">
                <a:moveTo>
                  <a:pt x="11430" y="0"/>
                </a:moveTo>
                <a:lnTo>
                  <a:pt x="11430" y="11430"/>
                </a:lnTo>
                <a:lnTo>
                  <a:pt x="11430" y="11430"/>
                </a:lnTo>
                <a:lnTo>
                  <a:pt x="0" y="11430"/>
                </a:lnTo>
                <a:lnTo>
                  <a:pt x="0" y="1143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51" name="Freeform 150"/>
          <p:cNvSpPr/>
          <p:nvPr/>
        </p:nvSpPr>
        <p:spPr>
          <a:xfrm>
            <a:off x="7783830" y="3749040"/>
            <a:ext cx="11431" cy="11431"/>
          </a:xfrm>
          <a:custGeom>
            <a:avLst/>
            <a:gdLst/>
            <a:ahLst/>
            <a:cxnLst/>
            <a:rect l="0" t="0" r="0" b="0"/>
            <a:pathLst>
              <a:path w="11431" h="11431">
                <a:moveTo>
                  <a:pt x="11430" y="0"/>
                </a:moveTo>
                <a:lnTo>
                  <a:pt x="11430" y="11430"/>
                </a:lnTo>
                <a:lnTo>
                  <a:pt x="0" y="11430"/>
                </a:lnTo>
                <a:lnTo>
                  <a:pt x="0" y="11430"/>
                </a:lnTo>
                <a:lnTo>
                  <a:pt x="0" y="11430"/>
                </a:lnTo>
                <a:lnTo>
                  <a:pt x="0" y="11430"/>
                </a:lnTo>
                <a:lnTo>
                  <a:pt x="0" y="1143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52" name="Freeform 151"/>
          <p:cNvSpPr/>
          <p:nvPr/>
        </p:nvSpPr>
        <p:spPr>
          <a:xfrm>
            <a:off x="-22860" y="2971800"/>
            <a:ext cx="171451" cy="171451"/>
          </a:xfrm>
          <a:custGeom>
            <a:avLst/>
            <a:gdLst/>
            <a:ahLst/>
            <a:cxnLst/>
            <a:rect l="0" t="0" r="0" b="0"/>
            <a:pathLst>
              <a:path w="171451" h="171451">
                <a:moveTo>
                  <a:pt x="68580" y="34290"/>
                </a:moveTo>
                <a:lnTo>
                  <a:pt x="68580" y="34290"/>
                </a:lnTo>
                <a:lnTo>
                  <a:pt x="68580" y="34290"/>
                </a:lnTo>
                <a:lnTo>
                  <a:pt x="68580" y="34290"/>
                </a:lnTo>
                <a:lnTo>
                  <a:pt x="57150" y="34290"/>
                </a:lnTo>
                <a:lnTo>
                  <a:pt x="57150" y="34290"/>
                </a:lnTo>
                <a:lnTo>
                  <a:pt x="57150" y="45720"/>
                </a:lnTo>
                <a:lnTo>
                  <a:pt x="45720" y="45720"/>
                </a:lnTo>
                <a:lnTo>
                  <a:pt x="45720" y="45720"/>
                </a:lnTo>
                <a:lnTo>
                  <a:pt x="45720" y="57150"/>
                </a:lnTo>
                <a:lnTo>
                  <a:pt x="45720" y="57150"/>
                </a:lnTo>
                <a:lnTo>
                  <a:pt x="34290" y="68580"/>
                </a:lnTo>
                <a:lnTo>
                  <a:pt x="34290" y="68580"/>
                </a:lnTo>
                <a:lnTo>
                  <a:pt x="22860" y="80010"/>
                </a:lnTo>
                <a:lnTo>
                  <a:pt x="22860" y="91440"/>
                </a:lnTo>
                <a:lnTo>
                  <a:pt x="11430" y="91440"/>
                </a:lnTo>
                <a:lnTo>
                  <a:pt x="11430" y="102870"/>
                </a:lnTo>
                <a:lnTo>
                  <a:pt x="0" y="114300"/>
                </a:lnTo>
                <a:lnTo>
                  <a:pt x="0" y="125730"/>
                </a:lnTo>
                <a:lnTo>
                  <a:pt x="11430" y="137160"/>
                </a:lnTo>
                <a:lnTo>
                  <a:pt x="11430" y="137160"/>
                </a:lnTo>
                <a:lnTo>
                  <a:pt x="11430" y="148590"/>
                </a:lnTo>
                <a:lnTo>
                  <a:pt x="11430" y="148590"/>
                </a:lnTo>
                <a:lnTo>
                  <a:pt x="11430" y="160020"/>
                </a:lnTo>
                <a:lnTo>
                  <a:pt x="22860" y="160020"/>
                </a:lnTo>
                <a:lnTo>
                  <a:pt x="22860" y="171450"/>
                </a:lnTo>
                <a:lnTo>
                  <a:pt x="34290" y="171450"/>
                </a:lnTo>
                <a:lnTo>
                  <a:pt x="34290" y="171450"/>
                </a:lnTo>
                <a:lnTo>
                  <a:pt x="45720" y="171450"/>
                </a:lnTo>
                <a:lnTo>
                  <a:pt x="57150" y="171450"/>
                </a:lnTo>
                <a:lnTo>
                  <a:pt x="68580" y="171450"/>
                </a:lnTo>
                <a:lnTo>
                  <a:pt x="80010" y="171450"/>
                </a:lnTo>
                <a:lnTo>
                  <a:pt x="91440" y="171450"/>
                </a:lnTo>
                <a:lnTo>
                  <a:pt x="102870" y="171450"/>
                </a:lnTo>
                <a:lnTo>
                  <a:pt x="114300" y="160020"/>
                </a:lnTo>
                <a:lnTo>
                  <a:pt x="125730" y="148590"/>
                </a:lnTo>
                <a:lnTo>
                  <a:pt x="137160" y="148590"/>
                </a:lnTo>
                <a:lnTo>
                  <a:pt x="137160" y="137160"/>
                </a:lnTo>
                <a:lnTo>
                  <a:pt x="148590" y="125730"/>
                </a:lnTo>
                <a:lnTo>
                  <a:pt x="148590" y="125730"/>
                </a:lnTo>
                <a:lnTo>
                  <a:pt x="160020" y="114300"/>
                </a:lnTo>
                <a:lnTo>
                  <a:pt x="171450" y="102870"/>
                </a:lnTo>
                <a:lnTo>
                  <a:pt x="171450" y="91440"/>
                </a:lnTo>
                <a:lnTo>
                  <a:pt x="171450" y="80010"/>
                </a:lnTo>
                <a:lnTo>
                  <a:pt x="171450" y="68580"/>
                </a:lnTo>
                <a:lnTo>
                  <a:pt x="171450" y="68580"/>
                </a:lnTo>
                <a:lnTo>
                  <a:pt x="171450" y="57150"/>
                </a:lnTo>
                <a:lnTo>
                  <a:pt x="171450" y="45720"/>
                </a:lnTo>
                <a:lnTo>
                  <a:pt x="171450" y="34290"/>
                </a:lnTo>
                <a:lnTo>
                  <a:pt x="160020" y="22860"/>
                </a:lnTo>
                <a:lnTo>
                  <a:pt x="160020" y="22860"/>
                </a:lnTo>
                <a:lnTo>
                  <a:pt x="148590" y="11430"/>
                </a:lnTo>
                <a:lnTo>
                  <a:pt x="148590" y="11430"/>
                </a:lnTo>
                <a:lnTo>
                  <a:pt x="137160" y="0"/>
                </a:lnTo>
                <a:lnTo>
                  <a:pt x="125730" y="0"/>
                </a:lnTo>
                <a:lnTo>
                  <a:pt x="125730" y="0"/>
                </a:lnTo>
                <a:lnTo>
                  <a:pt x="114300" y="0"/>
                </a:lnTo>
                <a:lnTo>
                  <a:pt x="91440" y="0"/>
                </a:lnTo>
                <a:lnTo>
                  <a:pt x="80010" y="0"/>
                </a:lnTo>
                <a:lnTo>
                  <a:pt x="80010" y="0"/>
                </a:lnTo>
                <a:lnTo>
                  <a:pt x="68580" y="11430"/>
                </a:lnTo>
                <a:lnTo>
                  <a:pt x="68580" y="1143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53" name="Freeform 152"/>
          <p:cNvSpPr/>
          <p:nvPr/>
        </p:nvSpPr>
        <p:spPr>
          <a:xfrm>
            <a:off x="3268980" y="3726180"/>
            <a:ext cx="205741" cy="297181"/>
          </a:xfrm>
          <a:custGeom>
            <a:avLst/>
            <a:gdLst/>
            <a:ahLst/>
            <a:cxnLst/>
            <a:rect l="0" t="0" r="0" b="0"/>
            <a:pathLst>
              <a:path w="205741" h="297181">
                <a:moveTo>
                  <a:pt x="194310" y="91440"/>
                </a:moveTo>
                <a:lnTo>
                  <a:pt x="194310" y="91440"/>
                </a:lnTo>
                <a:lnTo>
                  <a:pt x="194310" y="80010"/>
                </a:lnTo>
                <a:lnTo>
                  <a:pt x="194310" y="80010"/>
                </a:lnTo>
                <a:lnTo>
                  <a:pt x="194310" y="68580"/>
                </a:lnTo>
                <a:lnTo>
                  <a:pt x="182880" y="57150"/>
                </a:lnTo>
                <a:lnTo>
                  <a:pt x="182880" y="45720"/>
                </a:lnTo>
                <a:lnTo>
                  <a:pt x="182880" y="34290"/>
                </a:lnTo>
                <a:lnTo>
                  <a:pt x="171450" y="22860"/>
                </a:lnTo>
                <a:lnTo>
                  <a:pt x="171450" y="11430"/>
                </a:lnTo>
                <a:lnTo>
                  <a:pt x="160020" y="0"/>
                </a:lnTo>
                <a:lnTo>
                  <a:pt x="137160" y="0"/>
                </a:lnTo>
                <a:lnTo>
                  <a:pt x="125730" y="0"/>
                </a:lnTo>
                <a:lnTo>
                  <a:pt x="114300" y="0"/>
                </a:lnTo>
                <a:lnTo>
                  <a:pt x="102870" y="11430"/>
                </a:lnTo>
                <a:lnTo>
                  <a:pt x="91440" y="11430"/>
                </a:lnTo>
                <a:lnTo>
                  <a:pt x="80010" y="22860"/>
                </a:lnTo>
                <a:lnTo>
                  <a:pt x="80010" y="34290"/>
                </a:lnTo>
                <a:lnTo>
                  <a:pt x="80010" y="45720"/>
                </a:lnTo>
                <a:lnTo>
                  <a:pt x="80010" y="57150"/>
                </a:lnTo>
                <a:lnTo>
                  <a:pt x="91440" y="68580"/>
                </a:lnTo>
                <a:lnTo>
                  <a:pt x="102870" y="91440"/>
                </a:lnTo>
                <a:lnTo>
                  <a:pt x="125730" y="102870"/>
                </a:lnTo>
                <a:lnTo>
                  <a:pt x="137160" y="125730"/>
                </a:lnTo>
                <a:lnTo>
                  <a:pt x="160020" y="148590"/>
                </a:lnTo>
                <a:lnTo>
                  <a:pt x="171450" y="160020"/>
                </a:lnTo>
                <a:lnTo>
                  <a:pt x="182880" y="182880"/>
                </a:lnTo>
                <a:lnTo>
                  <a:pt x="194310" y="205740"/>
                </a:lnTo>
                <a:lnTo>
                  <a:pt x="205740" y="217170"/>
                </a:lnTo>
                <a:lnTo>
                  <a:pt x="205740" y="240030"/>
                </a:lnTo>
                <a:lnTo>
                  <a:pt x="205740" y="251460"/>
                </a:lnTo>
                <a:lnTo>
                  <a:pt x="194310" y="262890"/>
                </a:lnTo>
                <a:lnTo>
                  <a:pt x="182880" y="274320"/>
                </a:lnTo>
                <a:lnTo>
                  <a:pt x="160020" y="285750"/>
                </a:lnTo>
                <a:lnTo>
                  <a:pt x="137160" y="297180"/>
                </a:lnTo>
                <a:lnTo>
                  <a:pt x="114300" y="297180"/>
                </a:lnTo>
                <a:lnTo>
                  <a:pt x="102870" y="297180"/>
                </a:lnTo>
                <a:lnTo>
                  <a:pt x="80010" y="297180"/>
                </a:lnTo>
                <a:lnTo>
                  <a:pt x="57150" y="297180"/>
                </a:lnTo>
                <a:lnTo>
                  <a:pt x="45720" y="285750"/>
                </a:lnTo>
                <a:lnTo>
                  <a:pt x="22860" y="274320"/>
                </a:lnTo>
                <a:lnTo>
                  <a:pt x="11430" y="262890"/>
                </a:lnTo>
                <a:lnTo>
                  <a:pt x="11430" y="251460"/>
                </a:lnTo>
                <a:lnTo>
                  <a:pt x="11430" y="240030"/>
                </a:lnTo>
                <a:lnTo>
                  <a:pt x="0" y="228600"/>
                </a:lnTo>
                <a:lnTo>
                  <a:pt x="0" y="22860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54" name="Freeform 153"/>
          <p:cNvSpPr/>
          <p:nvPr/>
        </p:nvSpPr>
        <p:spPr>
          <a:xfrm>
            <a:off x="3531870" y="3749040"/>
            <a:ext cx="34291" cy="217171"/>
          </a:xfrm>
          <a:custGeom>
            <a:avLst/>
            <a:gdLst/>
            <a:ahLst/>
            <a:cxnLst/>
            <a:rect l="0" t="0" r="0" b="0"/>
            <a:pathLst>
              <a:path w="34291" h="217171">
                <a:moveTo>
                  <a:pt x="34290" y="0"/>
                </a:moveTo>
                <a:lnTo>
                  <a:pt x="34290" y="0"/>
                </a:lnTo>
                <a:lnTo>
                  <a:pt x="34290" y="0"/>
                </a:lnTo>
                <a:lnTo>
                  <a:pt x="34290" y="0"/>
                </a:lnTo>
                <a:lnTo>
                  <a:pt x="34290" y="11430"/>
                </a:lnTo>
                <a:lnTo>
                  <a:pt x="22860" y="22860"/>
                </a:lnTo>
                <a:lnTo>
                  <a:pt x="22860" y="45720"/>
                </a:lnTo>
                <a:lnTo>
                  <a:pt x="22860" y="68580"/>
                </a:lnTo>
                <a:lnTo>
                  <a:pt x="11430" y="91440"/>
                </a:lnTo>
                <a:lnTo>
                  <a:pt x="11430" y="114300"/>
                </a:lnTo>
                <a:lnTo>
                  <a:pt x="11430" y="137160"/>
                </a:lnTo>
                <a:lnTo>
                  <a:pt x="0" y="160020"/>
                </a:lnTo>
                <a:lnTo>
                  <a:pt x="0" y="171450"/>
                </a:lnTo>
                <a:lnTo>
                  <a:pt x="0" y="182880"/>
                </a:lnTo>
                <a:lnTo>
                  <a:pt x="11430" y="194310"/>
                </a:lnTo>
                <a:lnTo>
                  <a:pt x="11430" y="205740"/>
                </a:lnTo>
                <a:lnTo>
                  <a:pt x="0" y="217170"/>
                </a:lnTo>
                <a:lnTo>
                  <a:pt x="0" y="217170"/>
                </a:lnTo>
                <a:lnTo>
                  <a:pt x="0" y="21717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55" name="Freeform 154"/>
          <p:cNvSpPr/>
          <p:nvPr/>
        </p:nvSpPr>
        <p:spPr>
          <a:xfrm>
            <a:off x="3486150" y="3794760"/>
            <a:ext cx="605791" cy="331471"/>
          </a:xfrm>
          <a:custGeom>
            <a:avLst/>
            <a:gdLst/>
            <a:ahLst/>
            <a:cxnLst/>
            <a:rect l="0" t="0" r="0" b="0"/>
            <a:pathLst>
              <a:path w="605791" h="331471">
                <a:moveTo>
                  <a:pt x="0" y="68580"/>
                </a:moveTo>
                <a:lnTo>
                  <a:pt x="0" y="57150"/>
                </a:lnTo>
                <a:lnTo>
                  <a:pt x="0" y="57150"/>
                </a:lnTo>
                <a:lnTo>
                  <a:pt x="0" y="57150"/>
                </a:lnTo>
                <a:lnTo>
                  <a:pt x="11430" y="57150"/>
                </a:lnTo>
                <a:lnTo>
                  <a:pt x="22860" y="57150"/>
                </a:lnTo>
                <a:lnTo>
                  <a:pt x="34290" y="45720"/>
                </a:lnTo>
                <a:lnTo>
                  <a:pt x="45720" y="45720"/>
                </a:lnTo>
                <a:lnTo>
                  <a:pt x="57150" y="45720"/>
                </a:lnTo>
                <a:lnTo>
                  <a:pt x="80010" y="45720"/>
                </a:lnTo>
                <a:lnTo>
                  <a:pt x="91440" y="45720"/>
                </a:lnTo>
                <a:lnTo>
                  <a:pt x="114300" y="57150"/>
                </a:lnTo>
                <a:lnTo>
                  <a:pt x="125730" y="57150"/>
                </a:lnTo>
                <a:lnTo>
                  <a:pt x="137160" y="68580"/>
                </a:lnTo>
                <a:lnTo>
                  <a:pt x="137160" y="80010"/>
                </a:lnTo>
                <a:lnTo>
                  <a:pt x="148590" y="91440"/>
                </a:lnTo>
                <a:lnTo>
                  <a:pt x="148590" y="114300"/>
                </a:lnTo>
                <a:lnTo>
                  <a:pt x="148590" y="125730"/>
                </a:lnTo>
                <a:lnTo>
                  <a:pt x="148590" y="137160"/>
                </a:lnTo>
                <a:lnTo>
                  <a:pt x="148590" y="137160"/>
                </a:lnTo>
                <a:lnTo>
                  <a:pt x="148590" y="137160"/>
                </a:lnTo>
                <a:lnTo>
                  <a:pt x="148590" y="137160"/>
                </a:lnTo>
                <a:lnTo>
                  <a:pt x="148590" y="137160"/>
                </a:lnTo>
                <a:lnTo>
                  <a:pt x="148590" y="137160"/>
                </a:lnTo>
                <a:lnTo>
                  <a:pt x="160020" y="137160"/>
                </a:lnTo>
                <a:lnTo>
                  <a:pt x="160020" y="125730"/>
                </a:lnTo>
                <a:lnTo>
                  <a:pt x="160020" y="114300"/>
                </a:lnTo>
                <a:lnTo>
                  <a:pt x="171450" y="102870"/>
                </a:lnTo>
                <a:lnTo>
                  <a:pt x="182880" y="91440"/>
                </a:lnTo>
                <a:lnTo>
                  <a:pt x="182880" y="68580"/>
                </a:lnTo>
                <a:lnTo>
                  <a:pt x="194310" y="57150"/>
                </a:lnTo>
                <a:lnTo>
                  <a:pt x="194310" y="45720"/>
                </a:lnTo>
                <a:lnTo>
                  <a:pt x="205740" y="45720"/>
                </a:lnTo>
                <a:lnTo>
                  <a:pt x="217170" y="45720"/>
                </a:lnTo>
                <a:lnTo>
                  <a:pt x="228600" y="45720"/>
                </a:lnTo>
                <a:lnTo>
                  <a:pt x="240030" y="57150"/>
                </a:lnTo>
                <a:lnTo>
                  <a:pt x="240030" y="68580"/>
                </a:lnTo>
                <a:lnTo>
                  <a:pt x="240030" y="80010"/>
                </a:lnTo>
                <a:lnTo>
                  <a:pt x="251460" y="91440"/>
                </a:lnTo>
                <a:lnTo>
                  <a:pt x="251460" y="102870"/>
                </a:lnTo>
                <a:lnTo>
                  <a:pt x="262890" y="125730"/>
                </a:lnTo>
                <a:lnTo>
                  <a:pt x="262890" y="137160"/>
                </a:lnTo>
                <a:lnTo>
                  <a:pt x="274320" y="137160"/>
                </a:lnTo>
                <a:lnTo>
                  <a:pt x="285750" y="148590"/>
                </a:lnTo>
                <a:lnTo>
                  <a:pt x="297180" y="148590"/>
                </a:lnTo>
                <a:lnTo>
                  <a:pt x="308610" y="148590"/>
                </a:lnTo>
                <a:lnTo>
                  <a:pt x="320040" y="148590"/>
                </a:lnTo>
                <a:lnTo>
                  <a:pt x="320040" y="148590"/>
                </a:lnTo>
                <a:lnTo>
                  <a:pt x="331470" y="137160"/>
                </a:lnTo>
                <a:lnTo>
                  <a:pt x="342900" y="114300"/>
                </a:lnTo>
                <a:lnTo>
                  <a:pt x="342900" y="91440"/>
                </a:lnTo>
                <a:lnTo>
                  <a:pt x="342900" y="80010"/>
                </a:lnTo>
                <a:lnTo>
                  <a:pt x="331470" y="57150"/>
                </a:lnTo>
                <a:lnTo>
                  <a:pt x="320040" y="45720"/>
                </a:lnTo>
                <a:lnTo>
                  <a:pt x="308610" y="34290"/>
                </a:lnTo>
                <a:lnTo>
                  <a:pt x="297180" y="22860"/>
                </a:lnTo>
                <a:lnTo>
                  <a:pt x="285750" y="22860"/>
                </a:lnTo>
                <a:lnTo>
                  <a:pt x="262890" y="22860"/>
                </a:lnTo>
                <a:lnTo>
                  <a:pt x="251460" y="22860"/>
                </a:lnTo>
                <a:lnTo>
                  <a:pt x="240030" y="22860"/>
                </a:lnTo>
                <a:lnTo>
                  <a:pt x="228600" y="22860"/>
                </a:lnTo>
                <a:lnTo>
                  <a:pt x="228600" y="22860"/>
                </a:lnTo>
                <a:lnTo>
                  <a:pt x="228600" y="22860"/>
                </a:lnTo>
                <a:lnTo>
                  <a:pt x="240030" y="22860"/>
                </a:lnTo>
                <a:lnTo>
                  <a:pt x="251460" y="11430"/>
                </a:lnTo>
                <a:lnTo>
                  <a:pt x="262890" y="11430"/>
                </a:lnTo>
                <a:lnTo>
                  <a:pt x="285750" y="11430"/>
                </a:lnTo>
                <a:lnTo>
                  <a:pt x="308610" y="0"/>
                </a:lnTo>
                <a:lnTo>
                  <a:pt x="331470" y="0"/>
                </a:lnTo>
                <a:lnTo>
                  <a:pt x="354330" y="0"/>
                </a:lnTo>
                <a:lnTo>
                  <a:pt x="365760" y="0"/>
                </a:lnTo>
                <a:lnTo>
                  <a:pt x="388620" y="0"/>
                </a:lnTo>
                <a:lnTo>
                  <a:pt x="388620" y="11430"/>
                </a:lnTo>
                <a:lnTo>
                  <a:pt x="400050" y="22860"/>
                </a:lnTo>
                <a:lnTo>
                  <a:pt x="400050" y="34290"/>
                </a:lnTo>
                <a:lnTo>
                  <a:pt x="400050" y="45720"/>
                </a:lnTo>
                <a:lnTo>
                  <a:pt x="400050" y="68580"/>
                </a:lnTo>
                <a:lnTo>
                  <a:pt x="400050" y="80010"/>
                </a:lnTo>
                <a:lnTo>
                  <a:pt x="400050" y="80010"/>
                </a:lnTo>
                <a:lnTo>
                  <a:pt x="388620" y="91440"/>
                </a:lnTo>
                <a:lnTo>
                  <a:pt x="400050" y="91440"/>
                </a:lnTo>
                <a:lnTo>
                  <a:pt x="400050" y="102870"/>
                </a:lnTo>
                <a:lnTo>
                  <a:pt x="400050" y="102870"/>
                </a:lnTo>
                <a:lnTo>
                  <a:pt x="411480" y="102870"/>
                </a:lnTo>
                <a:lnTo>
                  <a:pt x="411480" y="91440"/>
                </a:lnTo>
                <a:lnTo>
                  <a:pt x="422910" y="91440"/>
                </a:lnTo>
                <a:lnTo>
                  <a:pt x="434340" y="80010"/>
                </a:lnTo>
                <a:lnTo>
                  <a:pt x="445770" y="68580"/>
                </a:lnTo>
                <a:lnTo>
                  <a:pt x="457200" y="68580"/>
                </a:lnTo>
                <a:lnTo>
                  <a:pt x="468630" y="57150"/>
                </a:lnTo>
                <a:lnTo>
                  <a:pt x="468630" y="57150"/>
                </a:lnTo>
                <a:lnTo>
                  <a:pt x="480060" y="68580"/>
                </a:lnTo>
                <a:lnTo>
                  <a:pt x="480060" y="68580"/>
                </a:lnTo>
                <a:lnTo>
                  <a:pt x="491490" y="80010"/>
                </a:lnTo>
                <a:lnTo>
                  <a:pt x="491490" y="80010"/>
                </a:lnTo>
                <a:lnTo>
                  <a:pt x="491490" y="91440"/>
                </a:lnTo>
                <a:lnTo>
                  <a:pt x="502920" y="102870"/>
                </a:lnTo>
                <a:lnTo>
                  <a:pt x="502920" y="102870"/>
                </a:lnTo>
                <a:lnTo>
                  <a:pt x="514350" y="114300"/>
                </a:lnTo>
                <a:lnTo>
                  <a:pt x="525780" y="114300"/>
                </a:lnTo>
                <a:lnTo>
                  <a:pt x="537210" y="114300"/>
                </a:lnTo>
                <a:lnTo>
                  <a:pt x="560070" y="114300"/>
                </a:lnTo>
                <a:lnTo>
                  <a:pt x="571500" y="114300"/>
                </a:lnTo>
                <a:lnTo>
                  <a:pt x="582930" y="102870"/>
                </a:lnTo>
                <a:lnTo>
                  <a:pt x="594360" y="91440"/>
                </a:lnTo>
                <a:lnTo>
                  <a:pt x="605790" y="80010"/>
                </a:lnTo>
                <a:lnTo>
                  <a:pt x="605790" y="68580"/>
                </a:lnTo>
                <a:lnTo>
                  <a:pt x="605790" y="57150"/>
                </a:lnTo>
                <a:lnTo>
                  <a:pt x="605790" y="45720"/>
                </a:lnTo>
                <a:lnTo>
                  <a:pt x="605790" y="34290"/>
                </a:lnTo>
                <a:lnTo>
                  <a:pt x="605790" y="22860"/>
                </a:lnTo>
                <a:lnTo>
                  <a:pt x="594360" y="22860"/>
                </a:lnTo>
                <a:lnTo>
                  <a:pt x="571500" y="22860"/>
                </a:lnTo>
                <a:lnTo>
                  <a:pt x="560070" y="34290"/>
                </a:lnTo>
                <a:lnTo>
                  <a:pt x="560070" y="34290"/>
                </a:lnTo>
                <a:lnTo>
                  <a:pt x="548640" y="45720"/>
                </a:lnTo>
                <a:lnTo>
                  <a:pt x="548640" y="57150"/>
                </a:lnTo>
                <a:lnTo>
                  <a:pt x="548640" y="80010"/>
                </a:lnTo>
                <a:lnTo>
                  <a:pt x="548640" y="102870"/>
                </a:lnTo>
                <a:lnTo>
                  <a:pt x="560070" y="125730"/>
                </a:lnTo>
                <a:lnTo>
                  <a:pt x="571500" y="148590"/>
                </a:lnTo>
                <a:lnTo>
                  <a:pt x="582930" y="182880"/>
                </a:lnTo>
                <a:lnTo>
                  <a:pt x="594360" y="217170"/>
                </a:lnTo>
                <a:lnTo>
                  <a:pt x="605790" y="251460"/>
                </a:lnTo>
                <a:lnTo>
                  <a:pt x="605790" y="274320"/>
                </a:lnTo>
                <a:lnTo>
                  <a:pt x="605790" y="285750"/>
                </a:lnTo>
                <a:lnTo>
                  <a:pt x="605790" y="308610"/>
                </a:lnTo>
                <a:lnTo>
                  <a:pt x="594360" y="320040"/>
                </a:lnTo>
                <a:lnTo>
                  <a:pt x="582930" y="331470"/>
                </a:lnTo>
                <a:lnTo>
                  <a:pt x="571500" y="331470"/>
                </a:lnTo>
                <a:lnTo>
                  <a:pt x="560070" y="331470"/>
                </a:lnTo>
                <a:lnTo>
                  <a:pt x="537210" y="331470"/>
                </a:lnTo>
                <a:lnTo>
                  <a:pt x="525780" y="320040"/>
                </a:lnTo>
                <a:lnTo>
                  <a:pt x="514350" y="320040"/>
                </a:lnTo>
                <a:lnTo>
                  <a:pt x="502920" y="297180"/>
                </a:lnTo>
                <a:lnTo>
                  <a:pt x="491490" y="274320"/>
                </a:lnTo>
                <a:lnTo>
                  <a:pt x="480060" y="251460"/>
                </a:lnTo>
                <a:lnTo>
                  <a:pt x="480060" y="228600"/>
                </a:lnTo>
                <a:lnTo>
                  <a:pt x="491490" y="205740"/>
                </a:lnTo>
                <a:lnTo>
                  <a:pt x="502920" y="182880"/>
                </a:lnTo>
                <a:lnTo>
                  <a:pt x="525780" y="171450"/>
                </a:lnTo>
                <a:lnTo>
                  <a:pt x="537210" y="148590"/>
                </a:lnTo>
                <a:lnTo>
                  <a:pt x="571500" y="148590"/>
                </a:lnTo>
                <a:lnTo>
                  <a:pt x="582930" y="137160"/>
                </a:lnTo>
                <a:lnTo>
                  <a:pt x="594360" y="137160"/>
                </a:lnTo>
                <a:lnTo>
                  <a:pt x="594360" y="13716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56" name="Freeform 155"/>
          <p:cNvSpPr/>
          <p:nvPr/>
        </p:nvSpPr>
        <p:spPr>
          <a:xfrm>
            <a:off x="4194810" y="3840480"/>
            <a:ext cx="114301" cy="125731"/>
          </a:xfrm>
          <a:custGeom>
            <a:avLst/>
            <a:gdLst/>
            <a:ahLst/>
            <a:cxnLst/>
            <a:rect l="0" t="0" r="0" b="0"/>
            <a:pathLst>
              <a:path w="114301" h="125731">
                <a:moveTo>
                  <a:pt x="11430" y="0"/>
                </a:moveTo>
                <a:lnTo>
                  <a:pt x="11430" y="0"/>
                </a:lnTo>
                <a:lnTo>
                  <a:pt x="0" y="0"/>
                </a:lnTo>
                <a:lnTo>
                  <a:pt x="0" y="0"/>
                </a:lnTo>
                <a:lnTo>
                  <a:pt x="0" y="0"/>
                </a:lnTo>
                <a:lnTo>
                  <a:pt x="0" y="0"/>
                </a:lnTo>
                <a:lnTo>
                  <a:pt x="0" y="0"/>
                </a:lnTo>
                <a:lnTo>
                  <a:pt x="0" y="0"/>
                </a:lnTo>
                <a:lnTo>
                  <a:pt x="11430" y="11430"/>
                </a:lnTo>
                <a:lnTo>
                  <a:pt x="11430" y="22860"/>
                </a:lnTo>
                <a:lnTo>
                  <a:pt x="11430" y="45720"/>
                </a:lnTo>
                <a:lnTo>
                  <a:pt x="22860" y="57150"/>
                </a:lnTo>
                <a:lnTo>
                  <a:pt x="22860" y="80010"/>
                </a:lnTo>
                <a:lnTo>
                  <a:pt x="34290" y="91440"/>
                </a:lnTo>
                <a:lnTo>
                  <a:pt x="34290" y="102870"/>
                </a:lnTo>
                <a:lnTo>
                  <a:pt x="45720" y="114300"/>
                </a:lnTo>
                <a:lnTo>
                  <a:pt x="45720" y="125730"/>
                </a:lnTo>
                <a:lnTo>
                  <a:pt x="57150" y="125730"/>
                </a:lnTo>
                <a:lnTo>
                  <a:pt x="57150" y="125730"/>
                </a:lnTo>
                <a:lnTo>
                  <a:pt x="68580" y="125730"/>
                </a:lnTo>
                <a:lnTo>
                  <a:pt x="68580" y="125730"/>
                </a:lnTo>
                <a:lnTo>
                  <a:pt x="80010" y="114300"/>
                </a:lnTo>
                <a:lnTo>
                  <a:pt x="80010" y="102870"/>
                </a:lnTo>
                <a:lnTo>
                  <a:pt x="91440" y="80010"/>
                </a:lnTo>
                <a:lnTo>
                  <a:pt x="102870" y="68580"/>
                </a:lnTo>
                <a:lnTo>
                  <a:pt x="114300" y="45720"/>
                </a:lnTo>
                <a:lnTo>
                  <a:pt x="114300" y="34290"/>
                </a:lnTo>
                <a:lnTo>
                  <a:pt x="114300" y="3429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57" name="Freeform 156"/>
          <p:cNvSpPr/>
          <p:nvPr/>
        </p:nvSpPr>
        <p:spPr>
          <a:xfrm>
            <a:off x="4377690" y="3851910"/>
            <a:ext cx="125731" cy="114301"/>
          </a:xfrm>
          <a:custGeom>
            <a:avLst/>
            <a:gdLst/>
            <a:ahLst/>
            <a:cxnLst/>
            <a:rect l="0" t="0" r="0" b="0"/>
            <a:pathLst>
              <a:path w="125731" h="114301">
                <a:moveTo>
                  <a:pt x="22860" y="11430"/>
                </a:moveTo>
                <a:lnTo>
                  <a:pt x="22860" y="22860"/>
                </a:lnTo>
                <a:lnTo>
                  <a:pt x="22860" y="11430"/>
                </a:lnTo>
                <a:lnTo>
                  <a:pt x="22860" y="22860"/>
                </a:lnTo>
                <a:lnTo>
                  <a:pt x="22860" y="22860"/>
                </a:lnTo>
                <a:lnTo>
                  <a:pt x="22860" y="22860"/>
                </a:lnTo>
                <a:lnTo>
                  <a:pt x="11430" y="22860"/>
                </a:lnTo>
                <a:lnTo>
                  <a:pt x="11430" y="22860"/>
                </a:lnTo>
                <a:lnTo>
                  <a:pt x="11430" y="34290"/>
                </a:lnTo>
                <a:lnTo>
                  <a:pt x="11430" y="45720"/>
                </a:lnTo>
                <a:lnTo>
                  <a:pt x="11430" y="57150"/>
                </a:lnTo>
                <a:lnTo>
                  <a:pt x="22860" y="68580"/>
                </a:lnTo>
                <a:lnTo>
                  <a:pt x="22860" y="80010"/>
                </a:lnTo>
                <a:lnTo>
                  <a:pt x="34290" y="91440"/>
                </a:lnTo>
                <a:lnTo>
                  <a:pt x="45720" y="102870"/>
                </a:lnTo>
                <a:lnTo>
                  <a:pt x="57150" y="114300"/>
                </a:lnTo>
                <a:lnTo>
                  <a:pt x="68580" y="114300"/>
                </a:lnTo>
                <a:lnTo>
                  <a:pt x="80010" y="114300"/>
                </a:lnTo>
                <a:lnTo>
                  <a:pt x="102870" y="102870"/>
                </a:lnTo>
                <a:lnTo>
                  <a:pt x="102870" y="91440"/>
                </a:lnTo>
                <a:lnTo>
                  <a:pt x="114300" y="80010"/>
                </a:lnTo>
                <a:lnTo>
                  <a:pt x="125730" y="68580"/>
                </a:lnTo>
                <a:lnTo>
                  <a:pt x="125730" y="45720"/>
                </a:lnTo>
                <a:lnTo>
                  <a:pt x="125730" y="34290"/>
                </a:lnTo>
                <a:lnTo>
                  <a:pt x="125730" y="22860"/>
                </a:lnTo>
                <a:lnTo>
                  <a:pt x="114300" y="11430"/>
                </a:lnTo>
                <a:lnTo>
                  <a:pt x="102870" y="0"/>
                </a:lnTo>
                <a:lnTo>
                  <a:pt x="91440" y="0"/>
                </a:lnTo>
                <a:lnTo>
                  <a:pt x="68580" y="11430"/>
                </a:lnTo>
                <a:lnTo>
                  <a:pt x="57150" y="11430"/>
                </a:lnTo>
                <a:lnTo>
                  <a:pt x="34290" y="22860"/>
                </a:lnTo>
                <a:lnTo>
                  <a:pt x="22860" y="22860"/>
                </a:lnTo>
                <a:lnTo>
                  <a:pt x="11430" y="34290"/>
                </a:lnTo>
                <a:lnTo>
                  <a:pt x="0" y="45720"/>
                </a:lnTo>
                <a:lnTo>
                  <a:pt x="0" y="45720"/>
                </a:lnTo>
                <a:lnTo>
                  <a:pt x="0" y="57150"/>
                </a:lnTo>
                <a:lnTo>
                  <a:pt x="0" y="5715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58" name="Freeform 157"/>
          <p:cNvSpPr/>
          <p:nvPr/>
        </p:nvSpPr>
        <p:spPr>
          <a:xfrm>
            <a:off x="4572000" y="3817620"/>
            <a:ext cx="34291" cy="137161"/>
          </a:xfrm>
          <a:custGeom>
            <a:avLst/>
            <a:gdLst/>
            <a:ahLst/>
            <a:cxnLst/>
            <a:rect l="0" t="0" r="0" b="0"/>
            <a:pathLst>
              <a:path w="34291" h="137161">
                <a:moveTo>
                  <a:pt x="11430" y="0"/>
                </a:moveTo>
                <a:lnTo>
                  <a:pt x="11430" y="0"/>
                </a:lnTo>
                <a:lnTo>
                  <a:pt x="11430" y="0"/>
                </a:lnTo>
                <a:lnTo>
                  <a:pt x="11430" y="11430"/>
                </a:lnTo>
                <a:lnTo>
                  <a:pt x="11430" y="11430"/>
                </a:lnTo>
                <a:lnTo>
                  <a:pt x="0" y="22860"/>
                </a:lnTo>
                <a:lnTo>
                  <a:pt x="0" y="34290"/>
                </a:lnTo>
                <a:lnTo>
                  <a:pt x="0" y="45720"/>
                </a:lnTo>
                <a:lnTo>
                  <a:pt x="11430" y="57150"/>
                </a:lnTo>
                <a:lnTo>
                  <a:pt x="11430" y="68580"/>
                </a:lnTo>
                <a:lnTo>
                  <a:pt x="11430" y="80010"/>
                </a:lnTo>
                <a:lnTo>
                  <a:pt x="22860" y="91440"/>
                </a:lnTo>
                <a:lnTo>
                  <a:pt x="22860" y="102870"/>
                </a:lnTo>
                <a:lnTo>
                  <a:pt x="22860" y="114300"/>
                </a:lnTo>
                <a:lnTo>
                  <a:pt x="22860" y="125730"/>
                </a:lnTo>
                <a:lnTo>
                  <a:pt x="34290" y="125730"/>
                </a:lnTo>
                <a:lnTo>
                  <a:pt x="34290" y="137160"/>
                </a:lnTo>
                <a:lnTo>
                  <a:pt x="34290" y="13716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59" name="Freeform 158"/>
          <p:cNvSpPr/>
          <p:nvPr/>
        </p:nvSpPr>
        <p:spPr>
          <a:xfrm>
            <a:off x="4663440" y="3829050"/>
            <a:ext cx="240031" cy="194311"/>
          </a:xfrm>
          <a:custGeom>
            <a:avLst/>
            <a:gdLst/>
            <a:ahLst/>
            <a:cxnLst/>
            <a:rect l="0" t="0" r="0" b="0"/>
            <a:pathLst>
              <a:path w="240031" h="194311">
                <a:moveTo>
                  <a:pt x="57150" y="11430"/>
                </a:moveTo>
                <a:lnTo>
                  <a:pt x="57150" y="11430"/>
                </a:lnTo>
                <a:lnTo>
                  <a:pt x="57150" y="11430"/>
                </a:lnTo>
                <a:lnTo>
                  <a:pt x="57150" y="11430"/>
                </a:lnTo>
                <a:lnTo>
                  <a:pt x="57150" y="11430"/>
                </a:lnTo>
                <a:lnTo>
                  <a:pt x="57150" y="11430"/>
                </a:lnTo>
                <a:lnTo>
                  <a:pt x="45720" y="0"/>
                </a:lnTo>
                <a:lnTo>
                  <a:pt x="45720" y="0"/>
                </a:lnTo>
                <a:lnTo>
                  <a:pt x="34290" y="11430"/>
                </a:lnTo>
                <a:lnTo>
                  <a:pt x="34290" y="11430"/>
                </a:lnTo>
                <a:lnTo>
                  <a:pt x="22860" y="22860"/>
                </a:lnTo>
                <a:lnTo>
                  <a:pt x="11430" y="34290"/>
                </a:lnTo>
                <a:lnTo>
                  <a:pt x="11430" y="45720"/>
                </a:lnTo>
                <a:lnTo>
                  <a:pt x="0" y="57150"/>
                </a:lnTo>
                <a:lnTo>
                  <a:pt x="0" y="68580"/>
                </a:lnTo>
                <a:lnTo>
                  <a:pt x="0" y="80010"/>
                </a:lnTo>
                <a:lnTo>
                  <a:pt x="0" y="102870"/>
                </a:lnTo>
                <a:lnTo>
                  <a:pt x="0" y="114300"/>
                </a:lnTo>
                <a:lnTo>
                  <a:pt x="11430" y="125730"/>
                </a:lnTo>
                <a:lnTo>
                  <a:pt x="22860" y="137160"/>
                </a:lnTo>
                <a:lnTo>
                  <a:pt x="34290" y="148590"/>
                </a:lnTo>
                <a:lnTo>
                  <a:pt x="34290" y="148590"/>
                </a:lnTo>
                <a:lnTo>
                  <a:pt x="57150" y="148590"/>
                </a:lnTo>
                <a:lnTo>
                  <a:pt x="68580" y="148590"/>
                </a:lnTo>
                <a:lnTo>
                  <a:pt x="91440" y="148590"/>
                </a:lnTo>
                <a:lnTo>
                  <a:pt x="102870" y="137160"/>
                </a:lnTo>
                <a:lnTo>
                  <a:pt x="125730" y="137160"/>
                </a:lnTo>
                <a:lnTo>
                  <a:pt x="137160" y="114300"/>
                </a:lnTo>
                <a:lnTo>
                  <a:pt x="160020" y="102870"/>
                </a:lnTo>
                <a:lnTo>
                  <a:pt x="171450" y="91440"/>
                </a:lnTo>
                <a:lnTo>
                  <a:pt x="182880" y="80010"/>
                </a:lnTo>
                <a:lnTo>
                  <a:pt x="194310" y="68580"/>
                </a:lnTo>
                <a:lnTo>
                  <a:pt x="194310" y="57150"/>
                </a:lnTo>
                <a:lnTo>
                  <a:pt x="194310" y="57150"/>
                </a:lnTo>
                <a:lnTo>
                  <a:pt x="194310" y="45720"/>
                </a:lnTo>
                <a:lnTo>
                  <a:pt x="182880" y="45720"/>
                </a:lnTo>
                <a:lnTo>
                  <a:pt x="171450" y="45720"/>
                </a:lnTo>
                <a:lnTo>
                  <a:pt x="171450" y="45720"/>
                </a:lnTo>
                <a:lnTo>
                  <a:pt x="160020" y="57150"/>
                </a:lnTo>
                <a:lnTo>
                  <a:pt x="148590" y="57150"/>
                </a:lnTo>
                <a:lnTo>
                  <a:pt x="137160" y="68580"/>
                </a:lnTo>
                <a:lnTo>
                  <a:pt x="137160" y="80010"/>
                </a:lnTo>
                <a:lnTo>
                  <a:pt x="125730" y="102870"/>
                </a:lnTo>
                <a:lnTo>
                  <a:pt x="125730" y="114300"/>
                </a:lnTo>
                <a:lnTo>
                  <a:pt x="125730" y="137160"/>
                </a:lnTo>
                <a:lnTo>
                  <a:pt x="125730" y="148590"/>
                </a:lnTo>
                <a:lnTo>
                  <a:pt x="137160" y="160020"/>
                </a:lnTo>
                <a:lnTo>
                  <a:pt x="148590" y="182880"/>
                </a:lnTo>
                <a:lnTo>
                  <a:pt x="160020" y="182880"/>
                </a:lnTo>
                <a:lnTo>
                  <a:pt x="171450" y="194310"/>
                </a:lnTo>
                <a:lnTo>
                  <a:pt x="194310" y="194310"/>
                </a:lnTo>
                <a:lnTo>
                  <a:pt x="205740" y="194310"/>
                </a:lnTo>
                <a:lnTo>
                  <a:pt x="228600" y="194310"/>
                </a:lnTo>
                <a:lnTo>
                  <a:pt x="240030" y="194310"/>
                </a:lnTo>
                <a:lnTo>
                  <a:pt x="240030" y="19431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60" name="Freeform 159"/>
          <p:cNvSpPr/>
          <p:nvPr/>
        </p:nvSpPr>
        <p:spPr>
          <a:xfrm>
            <a:off x="4549140" y="3794760"/>
            <a:ext cx="1" cy="1"/>
          </a:xfrm>
          <a:custGeom>
            <a:avLst/>
            <a:gdLst/>
            <a:ahLst/>
            <a:cxnLst/>
            <a:rect l="0" t="0" r="0" b="0"/>
            <a:pathLst>
              <a:path w="1" h="1">
                <a:moveTo>
                  <a:pt x="0" y="0"/>
                </a:moveTo>
                <a:lnTo>
                  <a:pt x="0" y="0"/>
                </a:lnTo>
                <a:close/>
              </a:path>
            </a:pathLst>
          </a:custGeom>
          <a:noFill/>
          <a:ln w="38100" cap="flat" cmpd="sng" algn="ctr">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1" name="Freeform 160"/>
          <p:cNvSpPr/>
          <p:nvPr/>
        </p:nvSpPr>
        <p:spPr>
          <a:xfrm>
            <a:off x="4606290" y="3703320"/>
            <a:ext cx="22861" cy="22861"/>
          </a:xfrm>
          <a:custGeom>
            <a:avLst/>
            <a:gdLst/>
            <a:ahLst/>
            <a:cxnLst/>
            <a:rect l="0" t="0" r="0" b="0"/>
            <a:pathLst>
              <a:path w="22861" h="22861">
                <a:moveTo>
                  <a:pt x="22860" y="0"/>
                </a:moveTo>
                <a:lnTo>
                  <a:pt x="22860" y="0"/>
                </a:lnTo>
                <a:lnTo>
                  <a:pt x="22860" y="0"/>
                </a:lnTo>
                <a:lnTo>
                  <a:pt x="22860" y="0"/>
                </a:lnTo>
                <a:lnTo>
                  <a:pt x="11430" y="0"/>
                </a:lnTo>
                <a:lnTo>
                  <a:pt x="11430" y="0"/>
                </a:lnTo>
                <a:lnTo>
                  <a:pt x="11430" y="11430"/>
                </a:lnTo>
                <a:lnTo>
                  <a:pt x="0" y="11430"/>
                </a:lnTo>
                <a:lnTo>
                  <a:pt x="0" y="22860"/>
                </a:lnTo>
                <a:lnTo>
                  <a:pt x="0" y="22860"/>
                </a:lnTo>
                <a:lnTo>
                  <a:pt x="0" y="2286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62" name="Freeform 161"/>
          <p:cNvSpPr/>
          <p:nvPr/>
        </p:nvSpPr>
        <p:spPr>
          <a:xfrm>
            <a:off x="11430" y="4400550"/>
            <a:ext cx="1165861" cy="57151"/>
          </a:xfrm>
          <a:custGeom>
            <a:avLst/>
            <a:gdLst/>
            <a:ahLst/>
            <a:cxnLst/>
            <a:rect l="0" t="0" r="0" b="0"/>
            <a:pathLst>
              <a:path w="1165861" h="57151">
                <a:moveTo>
                  <a:pt x="22860" y="34290"/>
                </a:moveTo>
                <a:lnTo>
                  <a:pt x="11430" y="34290"/>
                </a:lnTo>
                <a:lnTo>
                  <a:pt x="11430" y="34290"/>
                </a:lnTo>
                <a:lnTo>
                  <a:pt x="11430" y="34290"/>
                </a:lnTo>
                <a:lnTo>
                  <a:pt x="0" y="22860"/>
                </a:lnTo>
                <a:lnTo>
                  <a:pt x="0" y="22860"/>
                </a:lnTo>
                <a:lnTo>
                  <a:pt x="0" y="22860"/>
                </a:lnTo>
                <a:lnTo>
                  <a:pt x="0" y="22860"/>
                </a:lnTo>
                <a:lnTo>
                  <a:pt x="0" y="22860"/>
                </a:lnTo>
                <a:lnTo>
                  <a:pt x="0" y="11430"/>
                </a:lnTo>
                <a:lnTo>
                  <a:pt x="11430" y="11430"/>
                </a:lnTo>
                <a:lnTo>
                  <a:pt x="11430" y="11430"/>
                </a:lnTo>
                <a:lnTo>
                  <a:pt x="11430" y="11430"/>
                </a:lnTo>
                <a:lnTo>
                  <a:pt x="22860" y="11430"/>
                </a:lnTo>
                <a:lnTo>
                  <a:pt x="34290" y="0"/>
                </a:lnTo>
                <a:lnTo>
                  <a:pt x="45720" y="0"/>
                </a:lnTo>
                <a:lnTo>
                  <a:pt x="57150" y="0"/>
                </a:lnTo>
                <a:lnTo>
                  <a:pt x="68580" y="0"/>
                </a:lnTo>
                <a:lnTo>
                  <a:pt x="80010" y="0"/>
                </a:lnTo>
                <a:lnTo>
                  <a:pt x="102870" y="0"/>
                </a:lnTo>
                <a:lnTo>
                  <a:pt x="114300" y="0"/>
                </a:lnTo>
                <a:lnTo>
                  <a:pt x="137160" y="0"/>
                </a:lnTo>
                <a:lnTo>
                  <a:pt x="148590" y="0"/>
                </a:lnTo>
                <a:lnTo>
                  <a:pt x="171450" y="0"/>
                </a:lnTo>
                <a:lnTo>
                  <a:pt x="182880" y="0"/>
                </a:lnTo>
                <a:lnTo>
                  <a:pt x="217170" y="0"/>
                </a:lnTo>
                <a:lnTo>
                  <a:pt x="228600" y="0"/>
                </a:lnTo>
                <a:lnTo>
                  <a:pt x="262890" y="11430"/>
                </a:lnTo>
                <a:lnTo>
                  <a:pt x="285750" y="11430"/>
                </a:lnTo>
                <a:lnTo>
                  <a:pt x="308610" y="11430"/>
                </a:lnTo>
                <a:lnTo>
                  <a:pt x="331470" y="11430"/>
                </a:lnTo>
                <a:lnTo>
                  <a:pt x="354330" y="11430"/>
                </a:lnTo>
                <a:lnTo>
                  <a:pt x="388620" y="22860"/>
                </a:lnTo>
                <a:lnTo>
                  <a:pt x="411480" y="22860"/>
                </a:lnTo>
                <a:lnTo>
                  <a:pt x="434340" y="22860"/>
                </a:lnTo>
                <a:lnTo>
                  <a:pt x="457200" y="22860"/>
                </a:lnTo>
                <a:lnTo>
                  <a:pt x="491490" y="22860"/>
                </a:lnTo>
                <a:lnTo>
                  <a:pt x="514350" y="34290"/>
                </a:lnTo>
                <a:lnTo>
                  <a:pt x="537210" y="34290"/>
                </a:lnTo>
                <a:lnTo>
                  <a:pt x="571500" y="34290"/>
                </a:lnTo>
                <a:lnTo>
                  <a:pt x="594360" y="45720"/>
                </a:lnTo>
                <a:lnTo>
                  <a:pt x="617220" y="45720"/>
                </a:lnTo>
                <a:lnTo>
                  <a:pt x="651510" y="45720"/>
                </a:lnTo>
                <a:lnTo>
                  <a:pt x="674370" y="45720"/>
                </a:lnTo>
                <a:lnTo>
                  <a:pt x="708660" y="45720"/>
                </a:lnTo>
                <a:lnTo>
                  <a:pt x="731520" y="57150"/>
                </a:lnTo>
                <a:lnTo>
                  <a:pt x="765810" y="57150"/>
                </a:lnTo>
                <a:lnTo>
                  <a:pt x="800100" y="45720"/>
                </a:lnTo>
                <a:lnTo>
                  <a:pt x="822960" y="45720"/>
                </a:lnTo>
                <a:lnTo>
                  <a:pt x="857250" y="45720"/>
                </a:lnTo>
                <a:lnTo>
                  <a:pt x="880110" y="45720"/>
                </a:lnTo>
                <a:lnTo>
                  <a:pt x="914400" y="45720"/>
                </a:lnTo>
                <a:lnTo>
                  <a:pt x="937260" y="45720"/>
                </a:lnTo>
                <a:lnTo>
                  <a:pt x="971550" y="45720"/>
                </a:lnTo>
                <a:lnTo>
                  <a:pt x="994410" y="34290"/>
                </a:lnTo>
                <a:lnTo>
                  <a:pt x="1028700" y="34290"/>
                </a:lnTo>
                <a:lnTo>
                  <a:pt x="1040130" y="34290"/>
                </a:lnTo>
                <a:lnTo>
                  <a:pt x="1074420" y="34290"/>
                </a:lnTo>
                <a:lnTo>
                  <a:pt x="1085850" y="34290"/>
                </a:lnTo>
                <a:lnTo>
                  <a:pt x="1108710" y="34290"/>
                </a:lnTo>
                <a:lnTo>
                  <a:pt x="1120140" y="34290"/>
                </a:lnTo>
                <a:lnTo>
                  <a:pt x="1131570" y="34290"/>
                </a:lnTo>
                <a:lnTo>
                  <a:pt x="1131570" y="34290"/>
                </a:lnTo>
                <a:lnTo>
                  <a:pt x="1143000" y="45720"/>
                </a:lnTo>
                <a:lnTo>
                  <a:pt x="1143000" y="45720"/>
                </a:lnTo>
                <a:lnTo>
                  <a:pt x="1154430" y="45720"/>
                </a:lnTo>
                <a:lnTo>
                  <a:pt x="1165860" y="45720"/>
                </a:lnTo>
                <a:lnTo>
                  <a:pt x="1165860" y="45720"/>
                </a:lnTo>
                <a:lnTo>
                  <a:pt x="1165860" y="45720"/>
                </a:lnTo>
                <a:lnTo>
                  <a:pt x="1165860" y="45720"/>
                </a:lnTo>
                <a:lnTo>
                  <a:pt x="1165860" y="45720"/>
                </a:lnTo>
                <a:lnTo>
                  <a:pt x="1165860" y="45720"/>
                </a:lnTo>
                <a:lnTo>
                  <a:pt x="1165860" y="45720"/>
                </a:lnTo>
                <a:lnTo>
                  <a:pt x="1165860" y="45720"/>
                </a:lnTo>
                <a:lnTo>
                  <a:pt x="1165860" y="45720"/>
                </a:lnTo>
                <a:lnTo>
                  <a:pt x="1165860" y="4572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63" name="Freeform 162"/>
          <p:cNvSpPr/>
          <p:nvPr/>
        </p:nvSpPr>
        <p:spPr>
          <a:xfrm>
            <a:off x="2068830" y="4617720"/>
            <a:ext cx="1474471" cy="34291"/>
          </a:xfrm>
          <a:custGeom>
            <a:avLst/>
            <a:gdLst/>
            <a:ahLst/>
            <a:cxnLst/>
            <a:rect l="0" t="0" r="0" b="0"/>
            <a:pathLst>
              <a:path w="1474471" h="34291">
                <a:moveTo>
                  <a:pt x="22860" y="11430"/>
                </a:moveTo>
                <a:lnTo>
                  <a:pt x="22860" y="0"/>
                </a:lnTo>
                <a:lnTo>
                  <a:pt x="22860" y="0"/>
                </a:lnTo>
                <a:lnTo>
                  <a:pt x="22860" y="0"/>
                </a:lnTo>
                <a:lnTo>
                  <a:pt x="22860" y="0"/>
                </a:lnTo>
                <a:lnTo>
                  <a:pt x="11430" y="0"/>
                </a:lnTo>
                <a:lnTo>
                  <a:pt x="11430" y="0"/>
                </a:lnTo>
                <a:lnTo>
                  <a:pt x="11430" y="11430"/>
                </a:lnTo>
                <a:lnTo>
                  <a:pt x="0" y="11430"/>
                </a:lnTo>
                <a:lnTo>
                  <a:pt x="0" y="11430"/>
                </a:lnTo>
                <a:lnTo>
                  <a:pt x="0" y="11430"/>
                </a:lnTo>
                <a:lnTo>
                  <a:pt x="0" y="11430"/>
                </a:lnTo>
                <a:lnTo>
                  <a:pt x="0" y="11430"/>
                </a:lnTo>
                <a:lnTo>
                  <a:pt x="0" y="11430"/>
                </a:lnTo>
                <a:lnTo>
                  <a:pt x="0" y="11430"/>
                </a:lnTo>
                <a:lnTo>
                  <a:pt x="11430" y="11430"/>
                </a:lnTo>
                <a:lnTo>
                  <a:pt x="11430" y="11430"/>
                </a:lnTo>
                <a:lnTo>
                  <a:pt x="22860" y="11430"/>
                </a:lnTo>
                <a:lnTo>
                  <a:pt x="34290" y="22860"/>
                </a:lnTo>
                <a:lnTo>
                  <a:pt x="34290" y="22860"/>
                </a:lnTo>
                <a:lnTo>
                  <a:pt x="45720" y="22860"/>
                </a:lnTo>
                <a:lnTo>
                  <a:pt x="57150" y="22860"/>
                </a:lnTo>
                <a:lnTo>
                  <a:pt x="80010" y="11430"/>
                </a:lnTo>
                <a:lnTo>
                  <a:pt x="91440" y="11430"/>
                </a:lnTo>
                <a:lnTo>
                  <a:pt x="102870" y="11430"/>
                </a:lnTo>
                <a:lnTo>
                  <a:pt x="125730" y="11430"/>
                </a:lnTo>
                <a:lnTo>
                  <a:pt x="137160" y="11430"/>
                </a:lnTo>
                <a:lnTo>
                  <a:pt x="160020" y="11430"/>
                </a:lnTo>
                <a:lnTo>
                  <a:pt x="182880" y="11430"/>
                </a:lnTo>
                <a:lnTo>
                  <a:pt x="205740" y="11430"/>
                </a:lnTo>
                <a:lnTo>
                  <a:pt x="228600" y="11430"/>
                </a:lnTo>
                <a:lnTo>
                  <a:pt x="251460" y="0"/>
                </a:lnTo>
                <a:lnTo>
                  <a:pt x="274320" y="0"/>
                </a:lnTo>
                <a:lnTo>
                  <a:pt x="308610" y="0"/>
                </a:lnTo>
                <a:lnTo>
                  <a:pt x="331470" y="11430"/>
                </a:lnTo>
                <a:lnTo>
                  <a:pt x="354330" y="11430"/>
                </a:lnTo>
                <a:lnTo>
                  <a:pt x="377190" y="11430"/>
                </a:lnTo>
                <a:lnTo>
                  <a:pt x="411480" y="11430"/>
                </a:lnTo>
                <a:lnTo>
                  <a:pt x="434340" y="11430"/>
                </a:lnTo>
                <a:lnTo>
                  <a:pt x="457200" y="11430"/>
                </a:lnTo>
                <a:lnTo>
                  <a:pt x="480060" y="11430"/>
                </a:lnTo>
                <a:lnTo>
                  <a:pt x="514350" y="11430"/>
                </a:lnTo>
                <a:lnTo>
                  <a:pt x="537210" y="11430"/>
                </a:lnTo>
                <a:lnTo>
                  <a:pt x="560070" y="11430"/>
                </a:lnTo>
                <a:lnTo>
                  <a:pt x="582930" y="11430"/>
                </a:lnTo>
                <a:lnTo>
                  <a:pt x="605790" y="11430"/>
                </a:lnTo>
                <a:lnTo>
                  <a:pt x="617220" y="11430"/>
                </a:lnTo>
                <a:lnTo>
                  <a:pt x="640080" y="11430"/>
                </a:lnTo>
                <a:lnTo>
                  <a:pt x="662940" y="11430"/>
                </a:lnTo>
                <a:lnTo>
                  <a:pt x="685800" y="11430"/>
                </a:lnTo>
                <a:lnTo>
                  <a:pt x="708660" y="22860"/>
                </a:lnTo>
                <a:lnTo>
                  <a:pt x="720090" y="22860"/>
                </a:lnTo>
                <a:lnTo>
                  <a:pt x="742950" y="22860"/>
                </a:lnTo>
                <a:lnTo>
                  <a:pt x="765810" y="22860"/>
                </a:lnTo>
                <a:lnTo>
                  <a:pt x="777240" y="34290"/>
                </a:lnTo>
                <a:lnTo>
                  <a:pt x="788670" y="34290"/>
                </a:lnTo>
                <a:lnTo>
                  <a:pt x="811530" y="34290"/>
                </a:lnTo>
                <a:lnTo>
                  <a:pt x="822960" y="34290"/>
                </a:lnTo>
                <a:lnTo>
                  <a:pt x="834390" y="34290"/>
                </a:lnTo>
                <a:lnTo>
                  <a:pt x="845820" y="34290"/>
                </a:lnTo>
                <a:lnTo>
                  <a:pt x="857250" y="34290"/>
                </a:lnTo>
                <a:lnTo>
                  <a:pt x="880110" y="34290"/>
                </a:lnTo>
                <a:lnTo>
                  <a:pt x="891540" y="34290"/>
                </a:lnTo>
                <a:lnTo>
                  <a:pt x="902970" y="34290"/>
                </a:lnTo>
                <a:lnTo>
                  <a:pt x="914400" y="34290"/>
                </a:lnTo>
                <a:lnTo>
                  <a:pt x="925830" y="34290"/>
                </a:lnTo>
                <a:lnTo>
                  <a:pt x="937260" y="34290"/>
                </a:lnTo>
                <a:lnTo>
                  <a:pt x="948690" y="34290"/>
                </a:lnTo>
                <a:lnTo>
                  <a:pt x="960120" y="34290"/>
                </a:lnTo>
                <a:lnTo>
                  <a:pt x="971550" y="34290"/>
                </a:lnTo>
                <a:lnTo>
                  <a:pt x="982980" y="34290"/>
                </a:lnTo>
                <a:lnTo>
                  <a:pt x="994410" y="34290"/>
                </a:lnTo>
                <a:lnTo>
                  <a:pt x="994410" y="34290"/>
                </a:lnTo>
                <a:lnTo>
                  <a:pt x="1017270" y="22860"/>
                </a:lnTo>
                <a:lnTo>
                  <a:pt x="1028700" y="22860"/>
                </a:lnTo>
                <a:lnTo>
                  <a:pt x="1040130" y="22860"/>
                </a:lnTo>
                <a:lnTo>
                  <a:pt x="1051560" y="22860"/>
                </a:lnTo>
                <a:lnTo>
                  <a:pt x="1051560" y="22860"/>
                </a:lnTo>
                <a:lnTo>
                  <a:pt x="1062990" y="22860"/>
                </a:lnTo>
                <a:lnTo>
                  <a:pt x="1085850" y="22860"/>
                </a:lnTo>
                <a:lnTo>
                  <a:pt x="1097280" y="22860"/>
                </a:lnTo>
                <a:lnTo>
                  <a:pt x="1108710" y="11430"/>
                </a:lnTo>
                <a:lnTo>
                  <a:pt x="1120140" y="11430"/>
                </a:lnTo>
                <a:lnTo>
                  <a:pt x="1131570" y="11430"/>
                </a:lnTo>
                <a:lnTo>
                  <a:pt x="1143000" y="11430"/>
                </a:lnTo>
                <a:lnTo>
                  <a:pt x="1154430" y="11430"/>
                </a:lnTo>
                <a:lnTo>
                  <a:pt x="1165860" y="11430"/>
                </a:lnTo>
                <a:lnTo>
                  <a:pt x="1188720" y="11430"/>
                </a:lnTo>
                <a:lnTo>
                  <a:pt x="1211580" y="11430"/>
                </a:lnTo>
                <a:lnTo>
                  <a:pt x="1223010" y="11430"/>
                </a:lnTo>
                <a:lnTo>
                  <a:pt x="1234440" y="11430"/>
                </a:lnTo>
                <a:lnTo>
                  <a:pt x="1257300" y="11430"/>
                </a:lnTo>
                <a:lnTo>
                  <a:pt x="1268730" y="11430"/>
                </a:lnTo>
                <a:lnTo>
                  <a:pt x="1280160" y="11430"/>
                </a:lnTo>
                <a:lnTo>
                  <a:pt x="1303020" y="11430"/>
                </a:lnTo>
                <a:lnTo>
                  <a:pt x="1314450" y="11430"/>
                </a:lnTo>
                <a:lnTo>
                  <a:pt x="1325880" y="11430"/>
                </a:lnTo>
                <a:lnTo>
                  <a:pt x="1348740" y="0"/>
                </a:lnTo>
                <a:lnTo>
                  <a:pt x="1360170" y="0"/>
                </a:lnTo>
                <a:lnTo>
                  <a:pt x="1371600" y="0"/>
                </a:lnTo>
                <a:lnTo>
                  <a:pt x="1383030" y="0"/>
                </a:lnTo>
                <a:lnTo>
                  <a:pt x="1405890" y="0"/>
                </a:lnTo>
                <a:lnTo>
                  <a:pt x="1417320" y="0"/>
                </a:lnTo>
                <a:lnTo>
                  <a:pt x="1440180" y="0"/>
                </a:lnTo>
                <a:lnTo>
                  <a:pt x="1451610" y="0"/>
                </a:lnTo>
                <a:lnTo>
                  <a:pt x="1463040" y="0"/>
                </a:lnTo>
                <a:lnTo>
                  <a:pt x="1474470" y="0"/>
                </a:lnTo>
                <a:lnTo>
                  <a:pt x="1474470" y="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64" name="Freeform 163"/>
          <p:cNvSpPr/>
          <p:nvPr/>
        </p:nvSpPr>
        <p:spPr>
          <a:xfrm>
            <a:off x="4149090" y="4903470"/>
            <a:ext cx="2228851" cy="68581"/>
          </a:xfrm>
          <a:custGeom>
            <a:avLst/>
            <a:gdLst/>
            <a:ahLst/>
            <a:cxnLst/>
            <a:rect l="0" t="0" r="0" b="0"/>
            <a:pathLst>
              <a:path w="2228851" h="68581">
                <a:moveTo>
                  <a:pt x="11430" y="22860"/>
                </a:moveTo>
                <a:lnTo>
                  <a:pt x="11430" y="11430"/>
                </a:lnTo>
                <a:lnTo>
                  <a:pt x="11430" y="11430"/>
                </a:lnTo>
                <a:lnTo>
                  <a:pt x="11430" y="11430"/>
                </a:lnTo>
                <a:lnTo>
                  <a:pt x="11430" y="11430"/>
                </a:lnTo>
                <a:lnTo>
                  <a:pt x="0" y="11430"/>
                </a:lnTo>
                <a:lnTo>
                  <a:pt x="0" y="11430"/>
                </a:lnTo>
                <a:lnTo>
                  <a:pt x="0" y="11430"/>
                </a:lnTo>
                <a:lnTo>
                  <a:pt x="11430" y="11430"/>
                </a:lnTo>
                <a:lnTo>
                  <a:pt x="11430" y="11430"/>
                </a:lnTo>
                <a:lnTo>
                  <a:pt x="22860" y="11430"/>
                </a:lnTo>
                <a:lnTo>
                  <a:pt x="22860" y="11430"/>
                </a:lnTo>
                <a:lnTo>
                  <a:pt x="34290" y="11430"/>
                </a:lnTo>
                <a:lnTo>
                  <a:pt x="34290" y="0"/>
                </a:lnTo>
                <a:lnTo>
                  <a:pt x="45720" y="0"/>
                </a:lnTo>
                <a:lnTo>
                  <a:pt x="57150" y="0"/>
                </a:lnTo>
                <a:lnTo>
                  <a:pt x="68580" y="0"/>
                </a:lnTo>
                <a:lnTo>
                  <a:pt x="80010" y="0"/>
                </a:lnTo>
                <a:lnTo>
                  <a:pt x="80010" y="0"/>
                </a:lnTo>
                <a:lnTo>
                  <a:pt x="91440" y="0"/>
                </a:lnTo>
                <a:lnTo>
                  <a:pt x="102870" y="0"/>
                </a:lnTo>
                <a:lnTo>
                  <a:pt x="114300" y="0"/>
                </a:lnTo>
                <a:lnTo>
                  <a:pt x="125730" y="0"/>
                </a:lnTo>
                <a:lnTo>
                  <a:pt x="137160" y="0"/>
                </a:lnTo>
                <a:lnTo>
                  <a:pt x="148590" y="0"/>
                </a:lnTo>
                <a:lnTo>
                  <a:pt x="160020" y="0"/>
                </a:lnTo>
                <a:lnTo>
                  <a:pt x="171450" y="0"/>
                </a:lnTo>
                <a:lnTo>
                  <a:pt x="182880" y="0"/>
                </a:lnTo>
                <a:lnTo>
                  <a:pt x="194310" y="0"/>
                </a:lnTo>
                <a:lnTo>
                  <a:pt x="205740" y="11430"/>
                </a:lnTo>
                <a:lnTo>
                  <a:pt x="217170" y="11430"/>
                </a:lnTo>
                <a:lnTo>
                  <a:pt x="228600" y="11430"/>
                </a:lnTo>
                <a:lnTo>
                  <a:pt x="240030" y="11430"/>
                </a:lnTo>
                <a:lnTo>
                  <a:pt x="251460" y="11430"/>
                </a:lnTo>
                <a:lnTo>
                  <a:pt x="262890" y="11430"/>
                </a:lnTo>
                <a:lnTo>
                  <a:pt x="285750" y="11430"/>
                </a:lnTo>
                <a:lnTo>
                  <a:pt x="297180" y="11430"/>
                </a:lnTo>
                <a:lnTo>
                  <a:pt x="308610" y="22860"/>
                </a:lnTo>
                <a:lnTo>
                  <a:pt x="320040" y="22860"/>
                </a:lnTo>
                <a:lnTo>
                  <a:pt x="331470" y="22860"/>
                </a:lnTo>
                <a:lnTo>
                  <a:pt x="354330" y="22860"/>
                </a:lnTo>
                <a:lnTo>
                  <a:pt x="365760" y="22860"/>
                </a:lnTo>
                <a:lnTo>
                  <a:pt x="377190" y="22860"/>
                </a:lnTo>
                <a:lnTo>
                  <a:pt x="388620" y="22860"/>
                </a:lnTo>
                <a:lnTo>
                  <a:pt x="400050" y="22860"/>
                </a:lnTo>
                <a:lnTo>
                  <a:pt x="422910" y="22860"/>
                </a:lnTo>
                <a:lnTo>
                  <a:pt x="434340" y="22860"/>
                </a:lnTo>
                <a:lnTo>
                  <a:pt x="445770" y="22860"/>
                </a:lnTo>
                <a:lnTo>
                  <a:pt x="457200" y="22860"/>
                </a:lnTo>
                <a:lnTo>
                  <a:pt x="480060" y="22860"/>
                </a:lnTo>
                <a:lnTo>
                  <a:pt x="491490" y="22860"/>
                </a:lnTo>
                <a:lnTo>
                  <a:pt x="502920" y="22860"/>
                </a:lnTo>
                <a:lnTo>
                  <a:pt x="525780" y="22860"/>
                </a:lnTo>
                <a:lnTo>
                  <a:pt x="537210" y="22860"/>
                </a:lnTo>
                <a:lnTo>
                  <a:pt x="548640" y="22860"/>
                </a:lnTo>
                <a:lnTo>
                  <a:pt x="571500" y="22860"/>
                </a:lnTo>
                <a:lnTo>
                  <a:pt x="582930" y="22860"/>
                </a:lnTo>
                <a:lnTo>
                  <a:pt x="605790" y="22860"/>
                </a:lnTo>
                <a:lnTo>
                  <a:pt x="617220" y="22860"/>
                </a:lnTo>
                <a:lnTo>
                  <a:pt x="628650" y="22860"/>
                </a:lnTo>
                <a:lnTo>
                  <a:pt x="651510" y="22860"/>
                </a:lnTo>
                <a:lnTo>
                  <a:pt x="662940" y="22860"/>
                </a:lnTo>
                <a:lnTo>
                  <a:pt x="685800" y="22860"/>
                </a:lnTo>
                <a:lnTo>
                  <a:pt x="697230" y="22860"/>
                </a:lnTo>
                <a:lnTo>
                  <a:pt x="720090" y="22860"/>
                </a:lnTo>
                <a:lnTo>
                  <a:pt x="731520" y="22860"/>
                </a:lnTo>
                <a:lnTo>
                  <a:pt x="754380" y="22860"/>
                </a:lnTo>
                <a:lnTo>
                  <a:pt x="765810" y="22860"/>
                </a:lnTo>
                <a:lnTo>
                  <a:pt x="788670" y="22860"/>
                </a:lnTo>
                <a:lnTo>
                  <a:pt x="800100" y="22860"/>
                </a:lnTo>
                <a:lnTo>
                  <a:pt x="811530" y="22860"/>
                </a:lnTo>
                <a:lnTo>
                  <a:pt x="834390" y="22860"/>
                </a:lnTo>
                <a:lnTo>
                  <a:pt x="845820" y="34290"/>
                </a:lnTo>
                <a:lnTo>
                  <a:pt x="868680" y="34290"/>
                </a:lnTo>
                <a:lnTo>
                  <a:pt x="880110" y="34290"/>
                </a:lnTo>
                <a:lnTo>
                  <a:pt x="902970" y="34290"/>
                </a:lnTo>
                <a:lnTo>
                  <a:pt x="914400" y="34290"/>
                </a:lnTo>
                <a:lnTo>
                  <a:pt x="937260" y="34290"/>
                </a:lnTo>
                <a:lnTo>
                  <a:pt x="948690" y="34290"/>
                </a:lnTo>
                <a:lnTo>
                  <a:pt x="971550" y="34290"/>
                </a:lnTo>
                <a:lnTo>
                  <a:pt x="982980" y="45720"/>
                </a:lnTo>
                <a:lnTo>
                  <a:pt x="994410" y="34290"/>
                </a:lnTo>
                <a:lnTo>
                  <a:pt x="1017270" y="45720"/>
                </a:lnTo>
                <a:lnTo>
                  <a:pt x="1028700" y="45720"/>
                </a:lnTo>
                <a:lnTo>
                  <a:pt x="1051560" y="45720"/>
                </a:lnTo>
                <a:lnTo>
                  <a:pt x="1062990" y="45720"/>
                </a:lnTo>
                <a:lnTo>
                  <a:pt x="1085850" y="45720"/>
                </a:lnTo>
                <a:lnTo>
                  <a:pt x="1097280" y="45720"/>
                </a:lnTo>
                <a:lnTo>
                  <a:pt x="1120140" y="45720"/>
                </a:lnTo>
                <a:lnTo>
                  <a:pt x="1143000" y="45720"/>
                </a:lnTo>
                <a:lnTo>
                  <a:pt x="1154430" y="45720"/>
                </a:lnTo>
                <a:lnTo>
                  <a:pt x="1177290" y="45720"/>
                </a:lnTo>
                <a:lnTo>
                  <a:pt x="1188720" y="45720"/>
                </a:lnTo>
                <a:lnTo>
                  <a:pt x="1211580" y="45720"/>
                </a:lnTo>
                <a:lnTo>
                  <a:pt x="1223010" y="45720"/>
                </a:lnTo>
                <a:lnTo>
                  <a:pt x="1245870" y="45720"/>
                </a:lnTo>
                <a:lnTo>
                  <a:pt x="1257300" y="45720"/>
                </a:lnTo>
                <a:lnTo>
                  <a:pt x="1280160" y="45720"/>
                </a:lnTo>
                <a:lnTo>
                  <a:pt x="1303020" y="57150"/>
                </a:lnTo>
                <a:lnTo>
                  <a:pt x="1314450" y="57150"/>
                </a:lnTo>
                <a:lnTo>
                  <a:pt x="1337310" y="57150"/>
                </a:lnTo>
                <a:lnTo>
                  <a:pt x="1348740" y="57150"/>
                </a:lnTo>
                <a:lnTo>
                  <a:pt x="1371600" y="57150"/>
                </a:lnTo>
                <a:lnTo>
                  <a:pt x="1383030" y="45720"/>
                </a:lnTo>
                <a:lnTo>
                  <a:pt x="1405890" y="45720"/>
                </a:lnTo>
                <a:lnTo>
                  <a:pt x="1428750" y="45720"/>
                </a:lnTo>
                <a:lnTo>
                  <a:pt x="1440180" y="45720"/>
                </a:lnTo>
                <a:lnTo>
                  <a:pt x="1463040" y="45720"/>
                </a:lnTo>
                <a:lnTo>
                  <a:pt x="1474470" y="45720"/>
                </a:lnTo>
                <a:lnTo>
                  <a:pt x="1485900" y="45720"/>
                </a:lnTo>
                <a:lnTo>
                  <a:pt x="1508760" y="45720"/>
                </a:lnTo>
                <a:lnTo>
                  <a:pt x="1531620" y="45720"/>
                </a:lnTo>
                <a:lnTo>
                  <a:pt x="1543050" y="45720"/>
                </a:lnTo>
                <a:lnTo>
                  <a:pt x="1565910" y="45720"/>
                </a:lnTo>
                <a:lnTo>
                  <a:pt x="1577340" y="45720"/>
                </a:lnTo>
                <a:lnTo>
                  <a:pt x="1588770" y="45720"/>
                </a:lnTo>
                <a:lnTo>
                  <a:pt x="1611630" y="45720"/>
                </a:lnTo>
                <a:lnTo>
                  <a:pt x="1623060" y="34290"/>
                </a:lnTo>
                <a:lnTo>
                  <a:pt x="1645920" y="34290"/>
                </a:lnTo>
                <a:lnTo>
                  <a:pt x="1657350" y="34290"/>
                </a:lnTo>
                <a:lnTo>
                  <a:pt x="1680210" y="34290"/>
                </a:lnTo>
                <a:lnTo>
                  <a:pt x="1691640" y="34290"/>
                </a:lnTo>
                <a:lnTo>
                  <a:pt x="1703070" y="34290"/>
                </a:lnTo>
                <a:lnTo>
                  <a:pt x="1725930" y="22860"/>
                </a:lnTo>
                <a:lnTo>
                  <a:pt x="1748790" y="22860"/>
                </a:lnTo>
                <a:lnTo>
                  <a:pt x="1760220" y="22860"/>
                </a:lnTo>
                <a:lnTo>
                  <a:pt x="1783080" y="22860"/>
                </a:lnTo>
                <a:lnTo>
                  <a:pt x="1794510" y="22860"/>
                </a:lnTo>
                <a:lnTo>
                  <a:pt x="1805940" y="22860"/>
                </a:lnTo>
                <a:lnTo>
                  <a:pt x="1817370" y="22860"/>
                </a:lnTo>
                <a:lnTo>
                  <a:pt x="1840230" y="11430"/>
                </a:lnTo>
                <a:lnTo>
                  <a:pt x="1851660" y="11430"/>
                </a:lnTo>
                <a:lnTo>
                  <a:pt x="1863090" y="11430"/>
                </a:lnTo>
                <a:lnTo>
                  <a:pt x="1885950" y="11430"/>
                </a:lnTo>
                <a:lnTo>
                  <a:pt x="1897380" y="11430"/>
                </a:lnTo>
                <a:lnTo>
                  <a:pt x="1908810" y="11430"/>
                </a:lnTo>
                <a:lnTo>
                  <a:pt x="1920240" y="11430"/>
                </a:lnTo>
                <a:lnTo>
                  <a:pt x="1943100" y="11430"/>
                </a:lnTo>
                <a:lnTo>
                  <a:pt x="1954530" y="11430"/>
                </a:lnTo>
                <a:lnTo>
                  <a:pt x="1965960" y="11430"/>
                </a:lnTo>
                <a:lnTo>
                  <a:pt x="1977390" y="11430"/>
                </a:lnTo>
                <a:lnTo>
                  <a:pt x="2000250" y="11430"/>
                </a:lnTo>
                <a:lnTo>
                  <a:pt x="2011680" y="11430"/>
                </a:lnTo>
                <a:lnTo>
                  <a:pt x="2023110" y="11430"/>
                </a:lnTo>
                <a:lnTo>
                  <a:pt x="2034540" y="11430"/>
                </a:lnTo>
                <a:lnTo>
                  <a:pt x="2045970" y="11430"/>
                </a:lnTo>
                <a:lnTo>
                  <a:pt x="2057400" y="22860"/>
                </a:lnTo>
                <a:lnTo>
                  <a:pt x="2068830" y="22860"/>
                </a:lnTo>
                <a:lnTo>
                  <a:pt x="2091690" y="22860"/>
                </a:lnTo>
                <a:lnTo>
                  <a:pt x="2103120" y="22860"/>
                </a:lnTo>
                <a:lnTo>
                  <a:pt x="2114550" y="34290"/>
                </a:lnTo>
                <a:lnTo>
                  <a:pt x="2125980" y="34290"/>
                </a:lnTo>
                <a:lnTo>
                  <a:pt x="2137410" y="34290"/>
                </a:lnTo>
                <a:lnTo>
                  <a:pt x="2148840" y="34290"/>
                </a:lnTo>
                <a:lnTo>
                  <a:pt x="2160270" y="45720"/>
                </a:lnTo>
                <a:lnTo>
                  <a:pt x="2171700" y="45720"/>
                </a:lnTo>
                <a:lnTo>
                  <a:pt x="2183130" y="45720"/>
                </a:lnTo>
                <a:lnTo>
                  <a:pt x="2194560" y="57150"/>
                </a:lnTo>
                <a:lnTo>
                  <a:pt x="2205990" y="57150"/>
                </a:lnTo>
                <a:lnTo>
                  <a:pt x="2217420" y="57150"/>
                </a:lnTo>
                <a:lnTo>
                  <a:pt x="2217420" y="68580"/>
                </a:lnTo>
                <a:lnTo>
                  <a:pt x="2228850" y="68580"/>
                </a:lnTo>
                <a:lnTo>
                  <a:pt x="2228850" y="6858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65" name="Freeform 164"/>
          <p:cNvSpPr/>
          <p:nvPr/>
        </p:nvSpPr>
        <p:spPr>
          <a:xfrm>
            <a:off x="11430" y="4034790"/>
            <a:ext cx="102871" cy="194311"/>
          </a:xfrm>
          <a:custGeom>
            <a:avLst/>
            <a:gdLst/>
            <a:ahLst/>
            <a:cxnLst/>
            <a:rect l="0" t="0" r="0" b="0"/>
            <a:pathLst>
              <a:path w="102871" h="194311">
                <a:moveTo>
                  <a:pt x="11430" y="11430"/>
                </a:moveTo>
                <a:lnTo>
                  <a:pt x="11430" y="11430"/>
                </a:lnTo>
                <a:lnTo>
                  <a:pt x="11430" y="11430"/>
                </a:lnTo>
                <a:lnTo>
                  <a:pt x="11430" y="11430"/>
                </a:lnTo>
                <a:lnTo>
                  <a:pt x="0" y="11430"/>
                </a:lnTo>
                <a:lnTo>
                  <a:pt x="0" y="11430"/>
                </a:lnTo>
                <a:lnTo>
                  <a:pt x="0" y="11430"/>
                </a:lnTo>
                <a:lnTo>
                  <a:pt x="0" y="11430"/>
                </a:lnTo>
                <a:lnTo>
                  <a:pt x="0" y="11430"/>
                </a:lnTo>
                <a:lnTo>
                  <a:pt x="11430" y="11430"/>
                </a:lnTo>
                <a:lnTo>
                  <a:pt x="22860" y="11430"/>
                </a:lnTo>
                <a:lnTo>
                  <a:pt x="22860" y="0"/>
                </a:lnTo>
                <a:lnTo>
                  <a:pt x="34290" y="0"/>
                </a:lnTo>
                <a:lnTo>
                  <a:pt x="45720" y="0"/>
                </a:lnTo>
                <a:lnTo>
                  <a:pt x="57150" y="0"/>
                </a:lnTo>
                <a:lnTo>
                  <a:pt x="68580" y="0"/>
                </a:lnTo>
                <a:lnTo>
                  <a:pt x="80010" y="0"/>
                </a:lnTo>
                <a:lnTo>
                  <a:pt x="80010" y="0"/>
                </a:lnTo>
                <a:lnTo>
                  <a:pt x="91440" y="11430"/>
                </a:lnTo>
                <a:lnTo>
                  <a:pt x="91440" y="11430"/>
                </a:lnTo>
                <a:lnTo>
                  <a:pt x="102870" y="11430"/>
                </a:lnTo>
                <a:lnTo>
                  <a:pt x="102870" y="11430"/>
                </a:lnTo>
                <a:lnTo>
                  <a:pt x="102870" y="22860"/>
                </a:lnTo>
                <a:lnTo>
                  <a:pt x="102870" y="22860"/>
                </a:lnTo>
                <a:lnTo>
                  <a:pt x="102870" y="22860"/>
                </a:lnTo>
                <a:lnTo>
                  <a:pt x="91440" y="34290"/>
                </a:lnTo>
                <a:lnTo>
                  <a:pt x="91440" y="45720"/>
                </a:lnTo>
                <a:lnTo>
                  <a:pt x="80010" y="57150"/>
                </a:lnTo>
                <a:lnTo>
                  <a:pt x="68580" y="68580"/>
                </a:lnTo>
                <a:lnTo>
                  <a:pt x="57150" y="80010"/>
                </a:lnTo>
                <a:lnTo>
                  <a:pt x="57150" y="80010"/>
                </a:lnTo>
                <a:lnTo>
                  <a:pt x="45720" y="91440"/>
                </a:lnTo>
                <a:lnTo>
                  <a:pt x="45720" y="91440"/>
                </a:lnTo>
                <a:lnTo>
                  <a:pt x="45720" y="91440"/>
                </a:lnTo>
                <a:lnTo>
                  <a:pt x="45720" y="91440"/>
                </a:lnTo>
                <a:lnTo>
                  <a:pt x="45720" y="91440"/>
                </a:lnTo>
                <a:lnTo>
                  <a:pt x="57150" y="91440"/>
                </a:lnTo>
                <a:lnTo>
                  <a:pt x="57150" y="91440"/>
                </a:lnTo>
                <a:lnTo>
                  <a:pt x="68580" y="91440"/>
                </a:lnTo>
                <a:lnTo>
                  <a:pt x="80010" y="91440"/>
                </a:lnTo>
                <a:lnTo>
                  <a:pt x="80010" y="91440"/>
                </a:lnTo>
                <a:lnTo>
                  <a:pt x="91440" y="91440"/>
                </a:lnTo>
                <a:lnTo>
                  <a:pt x="102870" y="91440"/>
                </a:lnTo>
                <a:lnTo>
                  <a:pt x="102870" y="102870"/>
                </a:lnTo>
                <a:lnTo>
                  <a:pt x="102870" y="102870"/>
                </a:lnTo>
                <a:lnTo>
                  <a:pt x="102870" y="102870"/>
                </a:lnTo>
                <a:lnTo>
                  <a:pt x="102870" y="114300"/>
                </a:lnTo>
                <a:lnTo>
                  <a:pt x="102870" y="125730"/>
                </a:lnTo>
                <a:lnTo>
                  <a:pt x="102870" y="137160"/>
                </a:lnTo>
                <a:lnTo>
                  <a:pt x="91440" y="148590"/>
                </a:lnTo>
                <a:lnTo>
                  <a:pt x="80010" y="148590"/>
                </a:lnTo>
                <a:lnTo>
                  <a:pt x="68580" y="160020"/>
                </a:lnTo>
                <a:lnTo>
                  <a:pt x="57150" y="171450"/>
                </a:lnTo>
                <a:lnTo>
                  <a:pt x="34290" y="171450"/>
                </a:lnTo>
                <a:lnTo>
                  <a:pt x="22860" y="182880"/>
                </a:lnTo>
                <a:lnTo>
                  <a:pt x="11430" y="182880"/>
                </a:lnTo>
                <a:lnTo>
                  <a:pt x="11430" y="194310"/>
                </a:lnTo>
                <a:lnTo>
                  <a:pt x="11430" y="19431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66" name="Freeform 165"/>
          <p:cNvSpPr/>
          <p:nvPr/>
        </p:nvSpPr>
        <p:spPr>
          <a:xfrm>
            <a:off x="2023110" y="4354830"/>
            <a:ext cx="125731" cy="125731"/>
          </a:xfrm>
          <a:custGeom>
            <a:avLst/>
            <a:gdLst/>
            <a:ahLst/>
            <a:cxnLst/>
            <a:rect l="0" t="0" r="0" b="0"/>
            <a:pathLst>
              <a:path w="125731" h="125731">
                <a:moveTo>
                  <a:pt x="0" y="11430"/>
                </a:moveTo>
                <a:lnTo>
                  <a:pt x="0" y="11430"/>
                </a:lnTo>
                <a:lnTo>
                  <a:pt x="0" y="11430"/>
                </a:lnTo>
                <a:lnTo>
                  <a:pt x="0" y="11430"/>
                </a:lnTo>
                <a:lnTo>
                  <a:pt x="0" y="11430"/>
                </a:lnTo>
                <a:lnTo>
                  <a:pt x="0" y="11430"/>
                </a:lnTo>
                <a:lnTo>
                  <a:pt x="0" y="11430"/>
                </a:lnTo>
                <a:lnTo>
                  <a:pt x="0" y="11430"/>
                </a:lnTo>
                <a:lnTo>
                  <a:pt x="11430" y="11430"/>
                </a:lnTo>
                <a:lnTo>
                  <a:pt x="11430" y="11430"/>
                </a:lnTo>
                <a:lnTo>
                  <a:pt x="22860" y="0"/>
                </a:lnTo>
                <a:lnTo>
                  <a:pt x="34290" y="0"/>
                </a:lnTo>
                <a:lnTo>
                  <a:pt x="45720" y="0"/>
                </a:lnTo>
                <a:lnTo>
                  <a:pt x="57150" y="0"/>
                </a:lnTo>
                <a:lnTo>
                  <a:pt x="68580" y="0"/>
                </a:lnTo>
                <a:lnTo>
                  <a:pt x="80010" y="0"/>
                </a:lnTo>
                <a:lnTo>
                  <a:pt x="80010" y="0"/>
                </a:lnTo>
                <a:lnTo>
                  <a:pt x="91440" y="11430"/>
                </a:lnTo>
                <a:lnTo>
                  <a:pt x="91440" y="11430"/>
                </a:lnTo>
                <a:lnTo>
                  <a:pt x="91440" y="22860"/>
                </a:lnTo>
                <a:lnTo>
                  <a:pt x="91440" y="34290"/>
                </a:lnTo>
                <a:lnTo>
                  <a:pt x="80010" y="45720"/>
                </a:lnTo>
                <a:lnTo>
                  <a:pt x="80010" y="57150"/>
                </a:lnTo>
                <a:lnTo>
                  <a:pt x="68580" y="68580"/>
                </a:lnTo>
                <a:lnTo>
                  <a:pt x="68580" y="80010"/>
                </a:lnTo>
                <a:lnTo>
                  <a:pt x="68580" y="80010"/>
                </a:lnTo>
                <a:lnTo>
                  <a:pt x="68580" y="80010"/>
                </a:lnTo>
                <a:lnTo>
                  <a:pt x="68580" y="80010"/>
                </a:lnTo>
                <a:lnTo>
                  <a:pt x="80010" y="80010"/>
                </a:lnTo>
                <a:lnTo>
                  <a:pt x="80010" y="80010"/>
                </a:lnTo>
                <a:lnTo>
                  <a:pt x="91440" y="68580"/>
                </a:lnTo>
                <a:lnTo>
                  <a:pt x="102870" y="68580"/>
                </a:lnTo>
                <a:lnTo>
                  <a:pt x="114300" y="68580"/>
                </a:lnTo>
                <a:lnTo>
                  <a:pt x="114300" y="68580"/>
                </a:lnTo>
                <a:lnTo>
                  <a:pt x="125730" y="68580"/>
                </a:lnTo>
                <a:lnTo>
                  <a:pt x="125730" y="68580"/>
                </a:lnTo>
                <a:lnTo>
                  <a:pt x="125730" y="68580"/>
                </a:lnTo>
                <a:lnTo>
                  <a:pt x="125730" y="68580"/>
                </a:lnTo>
                <a:lnTo>
                  <a:pt x="125730" y="80010"/>
                </a:lnTo>
                <a:lnTo>
                  <a:pt x="125730" y="80010"/>
                </a:lnTo>
                <a:lnTo>
                  <a:pt x="114300" y="91440"/>
                </a:lnTo>
                <a:lnTo>
                  <a:pt x="102870" y="102870"/>
                </a:lnTo>
                <a:lnTo>
                  <a:pt x="91440" y="114300"/>
                </a:lnTo>
                <a:lnTo>
                  <a:pt x="80010" y="114300"/>
                </a:lnTo>
                <a:lnTo>
                  <a:pt x="68580" y="114300"/>
                </a:lnTo>
                <a:lnTo>
                  <a:pt x="57150" y="125730"/>
                </a:lnTo>
                <a:lnTo>
                  <a:pt x="57150" y="125730"/>
                </a:lnTo>
                <a:lnTo>
                  <a:pt x="57150" y="125730"/>
                </a:lnTo>
                <a:lnTo>
                  <a:pt x="57150" y="12573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67" name="Freeform 166"/>
          <p:cNvSpPr/>
          <p:nvPr/>
        </p:nvSpPr>
        <p:spPr>
          <a:xfrm>
            <a:off x="4126230" y="4663440"/>
            <a:ext cx="148591" cy="251461"/>
          </a:xfrm>
          <a:custGeom>
            <a:avLst/>
            <a:gdLst/>
            <a:ahLst/>
            <a:cxnLst/>
            <a:rect l="0" t="0" r="0" b="0"/>
            <a:pathLst>
              <a:path w="148591" h="251461">
                <a:moveTo>
                  <a:pt x="0" y="68580"/>
                </a:moveTo>
                <a:lnTo>
                  <a:pt x="11430" y="68580"/>
                </a:lnTo>
                <a:lnTo>
                  <a:pt x="0" y="68580"/>
                </a:lnTo>
                <a:lnTo>
                  <a:pt x="11430" y="68580"/>
                </a:lnTo>
                <a:lnTo>
                  <a:pt x="0" y="57150"/>
                </a:lnTo>
                <a:lnTo>
                  <a:pt x="11430" y="57150"/>
                </a:lnTo>
                <a:lnTo>
                  <a:pt x="11430" y="57150"/>
                </a:lnTo>
                <a:lnTo>
                  <a:pt x="11430" y="57150"/>
                </a:lnTo>
                <a:lnTo>
                  <a:pt x="22860" y="45720"/>
                </a:lnTo>
                <a:lnTo>
                  <a:pt x="34290" y="34290"/>
                </a:lnTo>
                <a:lnTo>
                  <a:pt x="45720" y="34290"/>
                </a:lnTo>
                <a:lnTo>
                  <a:pt x="57150" y="22860"/>
                </a:lnTo>
                <a:lnTo>
                  <a:pt x="80010" y="11430"/>
                </a:lnTo>
                <a:lnTo>
                  <a:pt x="91440" y="11430"/>
                </a:lnTo>
                <a:lnTo>
                  <a:pt x="114300" y="0"/>
                </a:lnTo>
                <a:lnTo>
                  <a:pt x="125730" y="0"/>
                </a:lnTo>
                <a:lnTo>
                  <a:pt x="137160" y="0"/>
                </a:lnTo>
                <a:lnTo>
                  <a:pt x="137160" y="0"/>
                </a:lnTo>
                <a:lnTo>
                  <a:pt x="148590" y="0"/>
                </a:lnTo>
                <a:lnTo>
                  <a:pt x="148590" y="11430"/>
                </a:lnTo>
                <a:lnTo>
                  <a:pt x="148590" y="22860"/>
                </a:lnTo>
                <a:lnTo>
                  <a:pt x="137160" y="22860"/>
                </a:lnTo>
                <a:lnTo>
                  <a:pt x="137160" y="34290"/>
                </a:lnTo>
                <a:lnTo>
                  <a:pt x="125730" y="45720"/>
                </a:lnTo>
                <a:lnTo>
                  <a:pt x="114300" y="57150"/>
                </a:lnTo>
                <a:lnTo>
                  <a:pt x="102870" y="57150"/>
                </a:lnTo>
                <a:lnTo>
                  <a:pt x="102870" y="68580"/>
                </a:lnTo>
                <a:lnTo>
                  <a:pt x="102870" y="68580"/>
                </a:lnTo>
                <a:lnTo>
                  <a:pt x="102870" y="68580"/>
                </a:lnTo>
                <a:lnTo>
                  <a:pt x="102870" y="68580"/>
                </a:lnTo>
                <a:lnTo>
                  <a:pt x="102870" y="68580"/>
                </a:lnTo>
                <a:lnTo>
                  <a:pt x="91440" y="68580"/>
                </a:lnTo>
                <a:lnTo>
                  <a:pt x="91440" y="68580"/>
                </a:lnTo>
                <a:lnTo>
                  <a:pt x="102870" y="68580"/>
                </a:lnTo>
                <a:lnTo>
                  <a:pt x="102870" y="68580"/>
                </a:lnTo>
                <a:lnTo>
                  <a:pt x="102870" y="57150"/>
                </a:lnTo>
                <a:lnTo>
                  <a:pt x="102870" y="57150"/>
                </a:lnTo>
                <a:lnTo>
                  <a:pt x="102870" y="57150"/>
                </a:lnTo>
                <a:lnTo>
                  <a:pt x="114300" y="57150"/>
                </a:lnTo>
                <a:lnTo>
                  <a:pt x="114300" y="57150"/>
                </a:lnTo>
                <a:lnTo>
                  <a:pt x="125730" y="68580"/>
                </a:lnTo>
                <a:lnTo>
                  <a:pt x="125730" y="68580"/>
                </a:lnTo>
                <a:lnTo>
                  <a:pt x="125730" y="80010"/>
                </a:lnTo>
                <a:lnTo>
                  <a:pt x="125730" y="91440"/>
                </a:lnTo>
                <a:lnTo>
                  <a:pt x="114300" y="102870"/>
                </a:lnTo>
                <a:lnTo>
                  <a:pt x="114300" y="125730"/>
                </a:lnTo>
                <a:lnTo>
                  <a:pt x="102870" y="148590"/>
                </a:lnTo>
                <a:lnTo>
                  <a:pt x="80010" y="182880"/>
                </a:lnTo>
                <a:lnTo>
                  <a:pt x="68580" y="205740"/>
                </a:lnTo>
                <a:lnTo>
                  <a:pt x="57150" y="240030"/>
                </a:lnTo>
                <a:lnTo>
                  <a:pt x="45720" y="251460"/>
                </a:lnTo>
                <a:lnTo>
                  <a:pt x="45720" y="25146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68" name="Freeform 167"/>
          <p:cNvSpPr/>
          <p:nvPr/>
        </p:nvSpPr>
        <p:spPr>
          <a:xfrm>
            <a:off x="7109460" y="4960620"/>
            <a:ext cx="182880" cy="11431"/>
          </a:xfrm>
          <a:custGeom>
            <a:avLst/>
            <a:gdLst/>
            <a:ahLst/>
            <a:cxnLst/>
            <a:rect l="0" t="0" r="0" b="0"/>
            <a:pathLst>
              <a:path w="182880" h="11431">
                <a:moveTo>
                  <a:pt x="11429" y="11430"/>
                </a:moveTo>
                <a:lnTo>
                  <a:pt x="11429" y="0"/>
                </a:lnTo>
                <a:lnTo>
                  <a:pt x="0" y="0"/>
                </a:lnTo>
                <a:lnTo>
                  <a:pt x="0" y="0"/>
                </a:lnTo>
                <a:lnTo>
                  <a:pt x="0" y="0"/>
                </a:lnTo>
                <a:lnTo>
                  <a:pt x="0" y="0"/>
                </a:lnTo>
                <a:lnTo>
                  <a:pt x="0" y="0"/>
                </a:lnTo>
                <a:lnTo>
                  <a:pt x="11429" y="0"/>
                </a:lnTo>
                <a:lnTo>
                  <a:pt x="22860" y="0"/>
                </a:lnTo>
                <a:lnTo>
                  <a:pt x="34290" y="0"/>
                </a:lnTo>
                <a:lnTo>
                  <a:pt x="57150" y="0"/>
                </a:lnTo>
                <a:lnTo>
                  <a:pt x="68579" y="0"/>
                </a:lnTo>
                <a:lnTo>
                  <a:pt x="80010" y="0"/>
                </a:lnTo>
                <a:lnTo>
                  <a:pt x="102870" y="0"/>
                </a:lnTo>
                <a:lnTo>
                  <a:pt x="125729" y="0"/>
                </a:lnTo>
                <a:lnTo>
                  <a:pt x="148590" y="0"/>
                </a:lnTo>
                <a:lnTo>
                  <a:pt x="160020" y="0"/>
                </a:lnTo>
                <a:lnTo>
                  <a:pt x="171450" y="11430"/>
                </a:lnTo>
                <a:lnTo>
                  <a:pt x="182879" y="11430"/>
                </a:lnTo>
                <a:lnTo>
                  <a:pt x="182879" y="1143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69" name="Freeform 168"/>
          <p:cNvSpPr/>
          <p:nvPr/>
        </p:nvSpPr>
        <p:spPr>
          <a:xfrm>
            <a:off x="7223760" y="4949190"/>
            <a:ext cx="45721" cy="228601"/>
          </a:xfrm>
          <a:custGeom>
            <a:avLst/>
            <a:gdLst/>
            <a:ahLst/>
            <a:cxnLst/>
            <a:rect l="0" t="0" r="0" b="0"/>
            <a:pathLst>
              <a:path w="45721" h="228601">
                <a:moveTo>
                  <a:pt x="45720" y="0"/>
                </a:moveTo>
                <a:lnTo>
                  <a:pt x="45720" y="0"/>
                </a:lnTo>
                <a:lnTo>
                  <a:pt x="45720" y="0"/>
                </a:lnTo>
                <a:lnTo>
                  <a:pt x="45720" y="11430"/>
                </a:lnTo>
                <a:lnTo>
                  <a:pt x="45720" y="22860"/>
                </a:lnTo>
                <a:lnTo>
                  <a:pt x="34290" y="45720"/>
                </a:lnTo>
                <a:lnTo>
                  <a:pt x="34290" y="68580"/>
                </a:lnTo>
                <a:lnTo>
                  <a:pt x="22860" y="91440"/>
                </a:lnTo>
                <a:lnTo>
                  <a:pt x="22860" y="114300"/>
                </a:lnTo>
                <a:lnTo>
                  <a:pt x="11429" y="148590"/>
                </a:lnTo>
                <a:lnTo>
                  <a:pt x="11429" y="171450"/>
                </a:lnTo>
                <a:lnTo>
                  <a:pt x="0" y="194310"/>
                </a:lnTo>
                <a:lnTo>
                  <a:pt x="0" y="217170"/>
                </a:lnTo>
                <a:lnTo>
                  <a:pt x="0" y="228600"/>
                </a:lnTo>
                <a:lnTo>
                  <a:pt x="0" y="228600"/>
                </a:lnTo>
                <a:lnTo>
                  <a:pt x="0" y="22860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70" name="Freeform 169"/>
          <p:cNvSpPr/>
          <p:nvPr/>
        </p:nvSpPr>
        <p:spPr>
          <a:xfrm>
            <a:off x="7280910" y="4972050"/>
            <a:ext cx="114301" cy="194311"/>
          </a:xfrm>
          <a:custGeom>
            <a:avLst/>
            <a:gdLst/>
            <a:ahLst/>
            <a:cxnLst/>
            <a:rect l="0" t="0" r="0" b="0"/>
            <a:pathLst>
              <a:path w="114301" h="194311">
                <a:moveTo>
                  <a:pt x="34290" y="0"/>
                </a:moveTo>
                <a:lnTo>
                  <a:pt x="34290" y="11430"/>
                </a:lnTo>
                <a:lnTo>
                  <a:pt x="34290" y="34290"/>
                </a:lnTo>
                <a:lnTo>
                  <a:pt x="34290" y="34290"/>
                </a:lnTo>
                <a:lnTo>
                  <a:pt x="22860" y="68580"/>
                </a:lnTo>
                <a:lnTo>
                  <a:pt x="22860" y="91440"/>
                </a:lnTo>
                <a:lnTo>
                  <a:pt x="11429" y="114300"/>
                </a:lnTo>
                <a:lnTo>
                  <a:pt x="11429" y="148590"/>
                </a:lnTo>
                <a:lnTo>
                  <a:pt x="11429" y="171450"/>
                </a:lnTo>
                <a:lnTo>
                  <a:pt x="0" y="182880"/>
                </a:lnTo>
                <a:lnTo>
                  <a:pt x="0" y="194310"/>
                </a:lnTo>
                <a:lnTo>
                  <a:pt x="0" y="194310"/>
                </a:lnTo>
                <a:lnTo>
                  <a:pt x="11429" y="182880"/>
                </a:lnTo>
                <a:lnTo>
                  <a:pt x="11429" y="171450"/>
                </a:lnTo>
                <a:lnTo>
                  <a:pt x="22860" y="160020"/>
                </a:lnTo>
                <a:lnTo>
                  <a:pt x="34290" y="137160"/>
                </a:lnTo>
                <a:lnTo>
                  <a:pt x="45720" y="114300"/>
                </a:lnTo>
                <a:lnTo>
                  <a:pt x="45720" y="102870"/>
                </a:lnTo>
                <a:lnTo>
                  <a:pt x="57150" y="80010"/>
                </a:lnTo>
                <a:lnTo>
                  <a:pt x="68579" y="68580"/>
                </a:lnTo>
                <a:lnTo>
                  <a:pt x="68579" y="68580"/>
                </a:lnTo>
                <a:lnTo>
                  <a:pt x="80010" y="57150"/>
                </a:lnTo>
                <a:lnTo>
                  <a:pt x="91440" y="57150"/>
                </a:lnTo>
                <a:lnTo>
                  <a:pt x="91440" y="68580"/>
                </a:lnTo>
                <a:lnTo>
                  <a:pt x="91440" y="80010"/>
                </a:lnTo>
                <a:lnTo>
                  <a:pt x="91440" y="91440"/>
                </a:lnTo>
                <a:lnTo>
                  <a:pt x="91440" y="114300"/>
                </a:lnTo>
                <a:lnTo>
                  <a:pt x="91440" y="125730"/>
                </a:lnTo>
                <a:lnTo>
                  <a:pt x="91440" y="148590"/>
                </a:lnTo>
                <a:lnTo>
                  <a:pt x="91440" y="160020"/>
                </a:lnTo>
                <a:lnTo>
                  <a:pt x="91440" y="182880"/>
                </a:lnTo>
                <a:lnTo>
                  <a:pt x="91440" y="194310"/>
                </a:lnTo>
                <a:lnTo>
                  <a:pt x="102870" y="194310"/>
                </a:lnTo>
                <a:lnTo>
                  <a:pt x="114300" y="194310"/>
                </a:lnTo>
                <a:lnTo>
                  <a:pt x="114300" y="194310"/>
                </a:lnTo>
                <a:lnTo>
                  <a:pt x="114300" y="182880"/>
                </a:lnTo>
                <a:lnTo>
                  <a:pt x="114300" y="18288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71" name="Freeform 170"/>
          <p:cNvSpPr/>
          <p:nvPr/>
        </p:nvSpPr>
        <p:spPr>
          <a:xfrm>
            <a:off x="7463789" y="4949190"/>
            <a:ext cx="422912" cy="251461"/>
          </a:xfrm>
          <a:custGeom>
            <a:avLst/>
            <a:gdLst/>
            <a:ahLst/>
            <a:cxnLst/>
            <a:rect l="0" t="0" r="0" b="0"/>
            <a:pathLst>
              <a:path w="422912" h="251461">
                <a:moveTo>
                  <a:pt x="34291" y="91440"/>
                </a:moveTo>
                <a:lnTo>
                  <a:pt x="34291" y="91440"/>
                </a:lnTo>
                <a:lnTo>
                  <a:pt x="22861" y="102870"/>
                </a:lnTo>
                <a:lnTo>
                  <a:pt x="22861" y="102870"/>
                </a:lnTo>
                <a:lnTo>
                  <a:pt x="22861" y="114300"/>
                </a:lnTo>
                <a:lnTo>
                  <a:pt x="22861" y="137160"/>
                </a:lnTo>
                <a:lnTo>
                  <a:pt x="11431" y="160020"/>
                </a:lnTo>
                <a:lnTo>
                  <a:pt x="11431" y="171450"/>
                </a:lnTo>
                <a:lnTo>
                  <a:pt x="0" y="194310"/>
                </a:lnTo>
                <a:lnTo>
                  <a:pt x="0" y="205740"/>
                </a:lnTo>
                <a:lnTo>
                  <a:pt x="0" y="205740"/>
                </a:lnTo>
                <a:lnTo>
                  <a:pt x="0" y="205740"/>
                </a:lnTo>
                <a:lnTo>
                  <a:pt x="0" y="205740"/>
                </a:lnTo>
                <a:lnTo>
                  <a:pt x="0" y="205740"/>
                </a:lnTo>
                <a:lnTo>
                  <a:pt x="0" y="194310"/>
                </a:lnTo>
                <a:lnTo>
                  <a:pt x="0" y="182880"/>
                </a:lnTo>
                <a:lnTo>
                  <a:pt x="11431" y="160020"/>
                </a:lnTo>
                <a:lnTo>
                  <a:pt x="11431" y="137160"/>
                </a:lnTo>
                <a:lnTo>
                  <a:pt x="22861" y="125730"/>
                </a:lnTo>
                <a:lnTo>
                  <a:pt x="22861" y="102870"/>
                </a:lnTo>
                <a:lnTo>
                  <a:pt x="22861" y="91440"/>
                </a:lnTo>
                <a:lnTo>
                  <a:pt x="34291" y="91440"/>
                </a:lnTo>
                <a:lnTo>
                  <a:pt x="34291" y="91440"/>
                </a:lnTo>
                <a:lnTo>
                  <a:pt x="45721" y="91440"/>
                </a:lnTo>
                <a:lnTo>
                  <a:pt x="45721" y="91440"/>
                </a:lnTo>
                <a:lnTo>
                  <a:pt x="45721" y="102870"/>
                </a:lnTo>
                <a:lnTo>
                  <a:pt x="57150" y="114300"/>
                </a:lnTo>
                <a:lnTo>
                  <a:pt x="57150" y="125730"/>
                </a:lnTo>
                <a:lnTo>
                  <a:pt x="68581" y="137160"/>
                </a:lnTo>
                <a:lnTo>
                  <a:pt x="68581" y="148590"/>
                </a:lnTo>
                <a:lnTo>
                  <a:pt x="80011" y="148590"/>
                </a:lnTo>
                <a:lnTo>
                  <a:pt x="91441" y="148590"/>
                </a:lnTo>
                <a:lnTo>
                  <a:pt x="102871" y="148590"/>
                </a:lnTo>
                <a:lnTo>
                  <a:pt x="114300" y="148590"/>
                </a:lnTo>
                <a:lnTo>
                  <a:pt x="125731" y="148590"/>
                </a:lnTo>
                <a:lnTo>
                  <a:pt x="137161" y="137160"/>
                </a:lnTo>
                <a:lnTo>
                  <a:pt x="148591" y="125730"/>
                </a:lnTo>
                <a:lnTo>
                  <a:pt x="160021" y="114300"/>
                </a:lnTo>
                <a:lnTo>
                  <a:pt x="171450" y="114300"/>
                </a:lnTo>
                <a:lnTo>
                  <a:pt x="171450" y="102870"/>
                </a:lnTo>
                <a:lnTo>
                  <a:pt x="171450" y="91440"/>
                </a:lnTo>
                <a:lnTo>
                  <a:pt x="171450" y="91440"/>
                </a:lnTo>
                <a:lnTo>
                  <a:pt x="160021" y="91440"/>
                </a:lnTo>
                <a:lnTo>
                  <a:pt x="160021" y="91440"/>
                </a:lnTo>
                <a:lnTo>
                  <a:pt x="148591" y="91440"/>
                </a:lnTo>
                <a:lnTo>
                  <a:pt x="137161" y="102870"/>
                </a:lnTo>
                <a:lnTo>
                  <a:pt x="125731" y="125730"/>
                </a:lnTo>
                <a:lnTo>
                  <a:pt x="114300" y="137160"/>
                </a:lnTo>
                <a:lnTo>
                  <a:pt x="102871" y="160020"/>
                </a:lnTo>
                <a:lnTo>
                  <a:pt x="102871" y="182880"/>
                </a:lnTo>
                <a:lnTo>
                  <a:pt x="102871" y="205740"/>
                </a:lnTo>
                <a:lnTo>
                  <a:pt x="102871" y="228600"/>
                </a:lnTo>
                <a:lnTo>
                  <a:pt x="102871" y="240030"/>
                </a:lnTo>
                <a:lnTo>
                  <a:pt x="114300" y="240030"/>
                </a:lnTo>
                <a:lnTo>
                  <a:pt x="125731" y="240030"/>
                </a:lnTo>
                <a:lnTo>
                  <a:pt x="148591" y="228600"/>
                </a:lnTo>
                <a:lnTo>
                  <a:pt x="160021" y="217170"/>
                </a:lnTo>
                <a:lnTo>
                  <a:pt x="182881" y="205740"/>
                </a:lnTo>
                <a:lnTo>
                  <a:pt x="194311" y="194310"/>
                </a:lnTo>
                <a:lnTo>
                  <a:pt x="228600" y="182880"/>
                </a:lnTo>
                <a:lnTo>
                  <a:pt x="240031" y="171450"/>
                </a:lnTo>
                <a:lnTo>
                  <a:pt x="251461" y="160020"/>
                </a:lnTo>
                <a:lnTo>
                  <a:pt x="262891" y="148590"/>
                </a:lnTo>
                <a:lnTo>
                  <a:pt x="274321" y="137160"/>
                </a:lnTo>
                <a:lnTo>
                  <a:pt x="274321" y="137160"/>
                </a:lnTo>
                <a:lnTo>
                  <a:pt x="274321" y="137160"/>
                </a:lnTo>
                <a:lnTo>
                  <a:pt x="274321" y="125730"/>
                </a:lnTo>
                <a:lnTo>
                  <a:pt x="274321" y="137160"/>
                </a:lnTo>
                <a:lnTo>
                  <a:pt x="262891" y="137160"/>
                </a:lnTo>
                <a:lnTo>
                  <a:pt x="251461" y="160020"/>
                </a:lnTo>
                <a:lnTo>
                  <a:pt x="240031" y="171450"/>
                </a:lnTo>
                <a:lnTo>
                  <a:pt x="228600" y="194310"/>
                </a:lnTo>
                <a:lnTo>
                  <a:pt x="228600" y="217170"/>
                </a:lnTo>
                <a:lnTo>
                  <a:pt x="217171" y="228600"/>
                </a:lnTo>
                <a:lnTo>
                  <a:pt x="217171" y="240030"/>
                </a:lnTo>
                <a:lnTo>
                  <a:pt x="217171" y="228600"/>
                </a:lnTo>
                <a:lnTo>
                  <a:pt x="228600" y="228600"/>
                </a:lnTo>
                <a:lnTo>
                  <a:pt x="240031" y="217170"/>
                </a:lnTo>
                <a:lnTo>
                  <a:pt x="251461" y="205740"/>
                </a:lnTo>
                <a:lnTo>
                  <a:pt x="262891" y="194310"/>
                </a:lnTo>
                <a:lnTo>
                  <a:pt x="274321" y="182880"/>
                </a:lnTo>
                <a:lnTo>
                  <a:pt x="274321" y="171450"/>
                </a:lnTo>
                <a:lnTo>
                  <a:pt x="285750" y="160020"/>
                </a:lnTo>
                <a:lnTo>
                  <a:pt x="285750" y="160020"/>
                </a:lnTo>
                <a:lnTo>
                  <a:pt x="297181" y="148590"/>
                </a:lnTo>
                <a:lnTo>
                  <a:pt x="297181" y="148590"/>
                </a:lnTo>
                <a:lnTo>
                  <a:pt x="297181" y="160020"/>
                </a:lnTo>
                <a:lnTo>
                  <a:pt x="297181" y="160020"/>
                </a:lnTo>
                <a:lnTo>
                  <a:pt x="297181" y="171450"/>
                </a:lnTo>
                <a:lnTo>
                  <a:pt x="297181" y="194310"/>
                </a:lnTo>
                <a:lnTo>
                  <a:pt x="297181" y="205740"/>
                </a:lnTo>
                <a:lnTo>
                  <a:pt x="297181" y="217170"/>
                </a:lnTo>
                <a:lnTo>
                  <a:pt x="297181" y="228600"/>
                </a:lnTo>
                <a:lnTo>
                  <a:pt x="297181" y="228600"/>
                </a:lnTo>
                <a:lnTo>
                  <a:pt x="308611" y="240030"/>
                </a:lnTo>
                <a:lnTo>
                  <a:pt x="320041" y="228600"/>
                </a:lnTo>
                <a:lnTo>
                  <a:pt x="320041" y="228600"/>
                </a:lnTo>
                <a:lnTo>
                  <a:pt x="342900" y="205740"/>
                </a:lnTo>
                <a:lnTo>
                  <a:pt x="354331" y="194310"/>
                </a:lnTo>
                <a:lnTo>
                  <a:pt x="365761" y="171450"/>
                </a:lnTo>
                <a:lnTo>
                  <a:pt x="377191" y="137160"/>
                </a:lnTo>
                <a:lnTo>
                  <a:pt x="388621" y="114300"/>
                </a:lnTo>
                <a:lnTo>
                  <a:pt x="400050" y="91440"/>
                </a:lnTo>
                <a:lnTo>
                  <a:pt x="400050" y="68580"/>
                </a:lnTo>
                <a:lnTo>
                  <a:pt x="411481" y="34290"/>
                </a:lnTo>
                <a:lnTo>
                  <a:pt x="411481" y="22860"/>
                </a:lnTo>
                <a:lnTo>
                  <a:pt x="422911" y="11430"/>
                </a:lnTo>
                <a:lnTo>
                  <a:pt x="422911" y="0"/>
                </a:lnTo>
                <a:lnTo>
                  <a:pt x="422911" y="0"/>
                </a:lnTo>
                <a:lnTo>
                  <a:pt x="422911" y="0"/>
                </a:lnTo>
                <a:lnTo>
                  <a:pt x="422911" y="11430"/>
                </a:lnTo>
                <a:lnTo>
                  <a:pt x="422911" y="34290"/>
                </a:lnTo>
                <a:lnTo>
                  <a:pt x="411481" y="57150"/>
                </a:lnTo>
                <a:lnTo>
                  <a:pt x="411481" y="91440"/>
                </a:lnTo>
                <a:lnTo>
                  <a:pt x="411481" y="114300"/>
                </a:lnTo>
                <a:lnTo>
                  <a:pt x="400050" y="148590"/>
                </a:lnTo>
                <a:lnTo>
                  <a:pt x="400050" y="182880"/>
                </a:lnTo>
                <a:lnTo>
                  <a:pt x="400050" y="217170"/>
                </a:lnTo>
                <a:lnTo>
                  <a:pt x="400050" y="228600"/>
                </a:lnTo>
                <a:lnTo>
                  <a:pt x="400050" y="240030"/>
                </a:lnTo>
                <a:lnTo>
                  <a:pt x="400050" y="251460"/>
                </a:lnTo>
                <a:lnTo>
                  <a:pt x="411481" y="251460"/>
                </a:lnTo>
                <a:lnTo>
                  <a:pt x="411481" y="240030"/>
                </a:lnTo>
                <a:lnTo>
                  <a:pt x="411481" y="240030"/>
                </a:lnTo>
                <a:lnTo>
                  <a:pt x="411481" y="24003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72" name="Freeform 171"/>
          <p:cNvSpPr/>
          <p:nvPr/>
        </p:nvSpPr>
        <p:spPr>
          <a:xfrm>
            <a:off x="7818120" y="5029200"/>
            <a:ext cx="285751" cy="182881"/>
          </a:xfrm>
          <a:custGeom>
            <a:avLst/>
            <a:gdLst/>
            <a:ahLst/>
            <a:cxnLst/>
            <a:rect l="0" t="0" r="0" b="0"/>
            <a:pathLst>
              <a:path w="285751" h="182881">
                <a:moveTo>
                  <a:pt x="0" y="0"/>
                </a:moveTo>
                <a:lnTo>
                  <a:pt x="0" y="0"/>
                </a:lnTo>
                <a:lnTo>
                  <a:pt x="0" y="0"/>
                </a:lnTo>
                <a:lnTo>
                  <a:pt x="0" y="0"/>
                </a:lnTo>
                <a:lnTo>
                  <a:pt x="0" y="11430"/>
                </a:lnTo>
                <a:lnTo>
                  <a:pt x="0" y="11430"/>
                </a:lnTo>
                <a:lnTo>
                  <a:pt x="11430" y="22860"/>
                </a:lnTo>
                <a:lnTo>
                  <a:pt x="11430" y="34290"/>
                </a:lnTo>
                <a:lnTo>
                  <a:pt x="34290" y="34290"/>
                </a:lnTo>
                <a:lnTo>
                  <a:pt x="45719" y="45720"/>
                </a:lnTo>
                <a:lnTo>
                  <a:pt x="57150" y="45720"/>
                </a:lnTo>
                <a:lnTo>
                  <a:pt x="80010" y="45720"/>
                </a:lnTo>
                <a:lnTo>
                  <a:pt x="91440" y="45720"/>
                </a:lnTo>
                <a:lnTo>
                  <a:pt x="114300" y="34290"/>
                </a:lnTo>
                <a:lnTo>
                  <a:pt x="125730" y="22860"/>
                </a:lnTo>
                <a:lnTo>
                  <a:pt x="137160" y="22860"/>
                </a:lnTo>
                <a:lnTo>
                  <a:pt x="148590" y="11430"/>
                </a:lnTo>
                <a:lnTo>
                  <a:pt x="160019" y="11430"/>
                </a:lnTo>
                <a:lnTo>
                  <a:pt x="171450" y="11430"/>
                </a:lnTo>
                <a:lnTo>
                  <a:pt x="171450" y="0"/>
                </a:lnTo>
                <a:lnTo>
                  <a:pt x="160019" y="0"/>
                </a:lnTo>
                <a:lnTo>
                  <a:pt x="148590" y="0"/>
                </a:lnTo>
                <a:lnTo>
                  <a:pt x="137160" y="0"/>
                </a:lnTo>
                <a:lnTo>
                  <a:pt x="137160" y="11430"/>
                </a:lnTo>
                <a:lnTo>
                  <a:pt x="125730" y="11430"/>
                </a:lnTo>
                <a:lnTo>
                  <a:pt x="114300" y="34290"/>
                </a:lnTo>
                <a:lnTo>
                  <a:pt x="102869" y="45720"/>
                </a:lnTo>
                <a:lnTo>
                  <a:pt x="91440" y="68580"/>
                </a:lnTo>
                <a:lnTo>
                  <a:pt x="91440" y="102870"/>
                </a:lnTo>
                <a:lnTo>
                  <a:pt x="91440" y="125730"/>
                </a:lnTo>
                <a:lnTo>
                  <a:pt x="91440" y="137160"/>
                </a:lnTo>
                <a:lnTo>
                  <a:pt x="91440" y="160020"/>
                </a:lnTo>
                <a:lnTo>
                  <a:pt x="102869" y="160020"/>
                </a:lnTo>
                <a:lnTo>
                  <a:pt x="114300" y="160020"/>
                </a:lnTo>
                <a:lnTo>
                  <a:pt x="137160" y="160020"/>
                </a:lnTo>
                <a:lnTo>
                  <a:pt x="148590" y="148590"/>
                </a:lnTo>
                <a:lnTo>
                  <a:pt x="171450" y="137160"/>
                </a:lnTo>
                <a:lnTo>
                  <a:pt x="182880" y="125730"/>
                </a:lnTo>
                <a:lnTo>
                  <a:pt x="194310" y="102870"/>
                </a:lnTo>
                <a:lnTo>
                  <a:pt x="205740" y="91440"/>
                </a:lnTo>
                <a:lnTo>
                  <a:pt x="217169" y="68580"/>
                </a:lnTo>
                <a:lnTo>
                  <a:pt x="217169" y="57150"/>
                </a:lnTo>
                <a:lnTo>
                  <a:pt x="217169" y="45720"/>
                </a:lnTo>
                <a:lnTo>
                  <a:pt x="228600" y="34290"/>
                </a:lnTo>
                <a:lnTo>
                  <a:pt x="228600" y="34290"/>
                </a:lnTo>
                <a:lnTo>
                  <a:pt x="228600" y="34290"/>
                </a:lnTo>
                <a:lnTo>
                  <a:pt x="228600" y="45720"/>
                </a:lnTo>
                <a:lnTo>
                  <a:pt x="217169" y="57150"/>
                </a:lnTo>
                <a:lnTo>
                  <a:pt x="217169" y="80010"/>
                </a:lnTo>
                <a:lnTo>
                  <a:pt x="217169" y="102870"/>
                </a:lnTo>
                <a:lnTo>
                  <a:pt x="217169" y="114300"/>
                </a:lnTo>
                <a:lnTo>
                  <a:pt x="217169" y="125730"/>
                </a:lnTo>
                <a:lnTo>
                  <a:pt x="205740" y="137160"/>
                </a:lnTo>
                <a:lnTo>
                  <a:pt x="217169" y="137160"/>
                </a:lnTo>
                <a:lnTo>
                  <a:pt x="217169" y="137160"/>
                </a:lnTo>
                <a:lnTo>
                  <a:pt x="228600" y="125730"/>
                </a:lnTo>
                <a:lnTo>
                  <a:pt x="240030" y="114300"/>
                </a:lnTo>
                <a:lnTo>
                  <a:pt x="251460" y="102870"/>
                </a:lnTo>
                <a:lnTo>
                  <a:pt x="262890" y="91440"/>
                </a:lnTo>
                <a:lnTo>
                  <a:pt x="262890" y="80010"/>
                </a:lnTo>
                <a:lnTo>
                  <a:pt x="274319" y="68580"/>
                </a:lnTo>
                <a:lnTo>
                  <a:pt x="285750" y="57150"/>
                </a:lnTo>
                <a:lnTo>
                  <a:pt x="285750" y="57150"/>
                </a:lnTo>
                <a:lnTo>
                  <a:pt x="285750" y="57150"/>
                </a:lnTo>
                <a:lnTo>
                  <a:pt x="285750" y="68580"/>
                </a:lnTo>
                <a:lnTo>
                  <a:pt x="285750" y="80010"/>
                </a:lnTo>
                <a:lnTo>
                  <a:pt x="285750" y="102870"/>
                </a:lnTo>
                <a:lnTo>
                  <a:pt x="285750" y="125730"/>
                </a:lnTo>
                <a:lnTo>
                  <a:pt x="285750" y="148590"/>
                </a:lnTo>
                <a:lnTo>
                  <a:pt x="285750" y="160020"/>
                </a:lnTo>
                <a:lnTo>
                  <a:pt x="285750" y="182880"/>
                </a:lnTo>
                <a:lnTo>
                  <a:pt x="285750" y="182880"/>
                </a:lnTo>
                <a:lnTo>
                  <a:pt x="285750" y="182880"/>
                </a:lnTo>
                <a:lnTo>
                  <a:pt x="285750" y="18288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73" name="Freeform 172"/>
          <p:cNvSpPr/>
          <p:nvPr/>
        </p:nvSpPr>
        <p:spPr>
          <a:xfrm>
            <a:off x="8172450" y="5040630"/>
            <a:ext cx="205740" cy="285751"/>
          </a:xfrm>
          <a:custGeom>
            <a:avLst/>
            <a:gdLst/>
            <a:ahLst/>
            <a:cxnLst/>
            <a:rect l="0" t="0" r="0" b="0"/>
            <a:pathLst>
              <a:path w="205740" h="285751">
                <a:moveTo>
                  <a:pt x="34289" y="22860"/>
                </a:moveTo>
                <a:lnTo>
                  <a:pt x="34289" y="22860"/>
                </a:lnTo>
                <a:lnTo>
                  <a:pt x="45720" y="22860"/>
                </a:lnTo>
                <a:lnTo>
                  <a:pt x="34289" y="22860"/>
                </a:lnTo>
                <a:lnTo>
                  <a:pt x="34289" y="34290"/>
                </a:lnTo>
                <a:lnTo>
                  <a:pt x="34289" y="45720"/>
                </a:lnTo>
                <a:lnTo>
                  <a:pt x="22860" y="68580"/>
                </a:lnTo>
                <a:lnTo>
                  <a:pt x="11430" y="91440"/>
                </a:lnTo>
                <a:lnTo>
                  <a:pt x="11430" y="114300"/>
                </a:lnTo>
                <a:lnTo>
                  <a:pt x="0" y="125730"/>
                </a:lnTo>
                <a:lnTo>
                  <a:pt x="0" y="137160"/>
                </a:lnTo>
                <a:lnTo>
                  <a:pt x="0" y="137160"/>
                </a:lnTo>
                <a:lnTo>
                  <a:pt x="0" y="137160"/>
                </a:lnTo>
                <a:lnTo>
                  <a:pt x="0" y="137160"/>
                </a:lnTo>
                <a:lnTo>
                  <a:pt x="11430" y="125730"/>
                </a:lnTo>
                <a:lnTo>
                  <a:pt x="22860" y="114300"/>
                </a:lnTo>
                <a:lnTo>
                  <a:pt x="34289" y="102870"/>
                </a:lnTo>
                <a:lnTo>
                  <a:pt x="34289" y="80010"/>
                </a:lnTo>
                <a:lnTo>
                  <a:pt x="45720" y="68580"/>
                </a:lnTo>
                <a:lnTo>
                  <a:pt x="57150" y="57150"/>
                </a:lnTo>
                <a:lnTo>
                  <a:pt x="68580" y="57150"/>
                </a:lnTo>
                <a:lnTo>
                  <a:pt x="68580" y="45720"/>
                </a:lnTo>
                <a:lnTo>
                  <a:pt x="80010" y="45720"/>
                </a:lnTo>
                <a:lnTo>
                  <a:pt x="80010" y="57150"/>
                </a:lnTo>
                <a:lnTo>
                  <a:pt x="80010" y="57150"/>
                </a:lnTo>
                <a:lnTo>
                  <a:pt x="68580" y="68580"/>
                </a:lnTo>
                <a:lnTo>
                  <a:pt x="68580" y="80010"/>
                </a:lnTo>
                <a:lnTo>
                  <a:pt x="68580" y="91440"/>
                </a:lnTo>
                <a:lnTo>
                  <a:pt x="68580" y="102870"/>
                </a:lnTo>
                <a:lnTo>
                  <a:pt x="68580" y="102870"/>
                </a:lnTo>
                <a:lnTo>
                  <a:pt x="80010" y="114300"/>
                </a:lnTo>
                <a:lnTo>
                  <a:pt x="80010" y="125730"/>
                </a:lnTo>
                <a:lnTo>
                  <a:pt x="91439" y="125730"/>
                </a:lnTo>
                <a:lnTo>
                  <a:pt x="114300" y="114300"/>
                </a:lnTo>
                <a:lnTo>
                  <a:pt x="125730" y="114300"/>
                </a:lnTo>
                <a:lnTo>
                  <a:pt x="137160" y="102870"/>
                </a:lnTo>
                <a:lnTo>
                  <a:pt x="160020" y="91440"/>
                </a:lnTo>
                <a:lnTo>
                  <a:pt x="171450" y="80010"/>
                </a:lnTo>
                <a:lnTo>
                  <a:pt x="182880" y="68580"/>
                </a:lnTo>
                <a:lnTo>
                  <a:pt x="194310" y="45720"/>
                </a:lnTo>
                <a:lnTo>
                  <a:pt x="205739" y="34290"/>
                </a:lnTo>
                <a:lnTo>
                  <a:pt x="205739" y="22860"/>
                </a:lnTo>
                <a:lnTo>
                  <a:pt x="205739" y="22860"/>
                </a:lnTo>
                <a:lnTo>
                  <a:pt x="205739" y="11430"/>
                </a:lnTo>
                <a:lnTo>
                  <a:pt x="194310" y="11430"/>
                </a:lnTo>
                <a:lnTo>
                  <a:pt x="182880" y="0"/>
                </a:lnTo>
                <a:lnTo>
                  <a:pt x="182880" y="11430"/>
                </a:lnTo>
                <a:lnTo>
                  <a:pt x="171450" y="11430"/>
                </a:lnTo>
                <a:lnTo>
                  <a:pt x="160020" y="22860"/>
                </a:lnTo>
                <a:lnTo>
                  <a:pt x="160020" y="45720"/>
                </a:lnTo>
                <a:lnTo>
                  <a:pt x="148589" y="57150"/>
                </a:lnTo>
                <a:lnTo>
                  <a:pt x="148589" y="80010"/>
                </a:lnTo>
                <a:lnTo>
                  <a:pt x="160020" y="114300"/>
                </a:lnTo>
                <a:lnTo>
                  <a:pt x="160020" y="137160"/>
                </a:lnTo>
                <a:lnTo>
                  <a:pt x="171450" y="160020"/>
                </a:lnTo>
                <a:lnTo>
                  <a:pt x="182880" y="194310"/>
                </a:lnTo>
                <a:lnTo>
                  <a:pt x="182880" y="217170"/>
                </a:lnTo>
                <a:lnTo>
                  <a:pt x="194310" y="240030"/>
                </a:lnTo>
                <a:lnTo>
                  <a:pt x="205739" y="262890"/>
                </a:lnTo>
                <a:lnTo>
                  <a:pt x="205739" y="274320"/>
                </a:lnTo>
                <a:lnTo>
                  <a:pt x="205739" y="274320"/>
                </a:lnTo>
                <a:lnTo>
                  <a:pt x="205739" y="285750"/>
                </a:lnTo>
                <a:lnTo>
                  <a:pt x="194310" y="285750"/>
                </a:lnTo>
                <a:lnTo>
                  <a:pt x="182880" y="274320"/>
                </a:lnTo>
                <a:lnTo>
                  <a:pt x="171450" y="274320"/>
                </a:lnTo>
                <a:lnTo>
                  <a:pt x="148589" y="262890"/>
                </a:lnTo>
                <a:lnTo>
                  <a:pt x="125730" y="251460"/>
                </a:lnTo>
                <a:lnTo>
                  <a:pt x="102870" y="228600"/>
                </a:lnTo>
                <a:lnTo>
                  <a:pt x="91439" y="205740"/>
                </a:lnTo>
                <a:lnTo>
                  <a:pt x="80010" y="194310"/>
                </a:lnTo>
                <a:lnTo>
                  <a:pt x="57150" y="171450"/>
                </a:lnTo>
                <a:lnTo>
                  <a:pt x="45720" y="160020"/>
                </a:lnTo>
                <a:lnTo>
                  <a:pt x="45720" y="137160"/>
                </a:lnTo>
                <a:lnTo>
                  <a:pt x="45720" y="125730"/>
                </a:lnTo>
                <a:lnTo>
                  <a:pt x="57150" y="114300"/>
                </a:lnTo>
                <a:lnTo>
                  <a:pt x="68580" y="114300"/>
                </a:lnTo>
                <a:lnTo>
                  <a:pt x="80010" y="102870"/>
                </a:lnTo>
                <a:lnTo>
                  <a:pt x="91439" y="91440"/>
                </a:lnTo>
                <a:lnTo>
                  <a:pt x="102870" y="91440"/>
                </a:lnTo>
                <a:lnTo>
                  <a:pt x="102870" y="9144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74" name="Freeform 173"/>
          <p:cNvSpPr/>
          <p:nvPr/>
        </p:nvSpPr>
        <p:spPr>
          <a:xfrm>
            <a:off x="8229600" y="4994910"/>
            <a:ext cx="11431" cy="1"/>
          </a:xfrm>
          <a:custGeom>
            <a:avLst/>
            <a:gdLst/>
            <a:ahLst/>
            <a:cxnLst/>
            <a:rect l="0" t="0" r="0" b="0"/>
            <a:pathLst>
              <a:path w="11431" h="1">
                <a:moveTo>
                  <a:pt x="11430" y="0"/>
                </a:moveTo>
                <a:lnTo>
                  <a:pt x="11430" y="0"/>
                </a:lnTo>
                <a:lnTo>
                  <a:pt x="11430" y="0"/>
                </a:lnTo>
                <a:lnTo>
                  <a:pt x="0" y="0"/>
                </a:lnTo>
                <a:lnTo>
                  <a:pt x="0" y="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75" name="Freeform 174"/>
          <p:cNvSpPr/>
          <p:nvPr/>
        </p:nvSpPr>
        <p:spPr>
          <a:xfrm>
            <a:off x="8412480" y="4937760"/>
            <a:ext cx="125731" cy="297181"/>
          </a:xfrm>
          <a:custGeom>
            <a:avLst/>
            <a:gdLst/>
            <a:ahLst/>
            <a:cxnLst/>
            <a:rect l="0" t="0" r="0" b="0"/>
            <a:pathLst>
              <a:path w="125731" h="297181">
                <a:moveTo>
                  <a:pt x="11430" y="228600"/>
                </a:moveTo>
                <a:lnTo>
                  <a:pt x="11430" y="228600"/>
                </a:lnTo>
                <a:lnTo>
                  <a:pt x="11430" y="228600"/>
                </a:lnTo>
                <a:lnTo>
                  <a:pt x="11430" y="228600"/>
                </a:lnTo>
                <a:lnTo>
                  <a:pt x="11430" y="228600"/>
                </a:lnTo>
                <a:lnTo>
                  <a:pt x="11430" y="228600"/>
                </a:lnTo>
                <a:lnTo>
                  <a:pt x="11430" y="228600"/>
                </a:lnTo>
                <a:lnTo>
                  <a:pt x="0" y="217170"/>
                </a:lnTo>
                <a:lnTo>
                  <a:pt x="0" y="194310"/>
                </a:lnTo>
                <a:lnTo>
                  <a:pt x="0" y="171450"/>
                </a:lnTo>
                <a:lnTo>
                  <a:pt x="0" y="148590"/>
                </a:lnTo>
                <a:lnTo>
                  <a:pt x="0" y="125730"/>
                </a:lnTo>
                <a:lnTo>
                  <a:pt x="0" y="91440"/>
                </a:lnTo>
                <a:lnTo>
                  <a:pt x="0" y="68580"/>
                </a:lnTo>
                <a:lnTo>
                  <a:pt x="11430" y="45720"/>
                </a:lnTo>
                <a:lnTo>
                  <a:pt x="11430" y="22860"/>
                </a:lnTo>
                <a:lnTo>
                  <a:pt x="22859" y="11430"/>
                </a:lnTo>
                <a:lnTo>
                  <a:pt x="22859" y="0"/>
                </a:lnTo>
                <a:lnTo>
                  <a:pt x="22859" y="0"/>
                </a:lnTo>
                <a:lnTo>
                  <a:pt x="22859" y="0"/>
                </a:lnTo>
                <a:lnTo>
                  <a:pt x="34290" y="0"/>
                </a:lnTo>
                <a:lnTo>
                  <a:pt x="34290" y="11430"/>
                </a:lnTo>
                <a:lnTo>
                  <a:pt x="34290" y="34290"/>
                </a:lnTo>
                <a:lnTo>
                  <a:pt x="34290" y="57150"/>
                </a:lnTo>
                <a:lnTo>
                  <a:pt x="45720" y="80010"/>
                </a:lnTo>
                <a:lnTo>
                  <a:pt x="45720" y="114300"/>
                </a:lnTo>
                <a:lnTo>
                  <a:pt x="45720" y="148590"/>
                </a:lnTo>
                <a:lnTo>
                  <a:pt x="57150" y="194310"/>
                </a:lnTo>
                <a:lnTo>
                  <a:pt x="57150" y="228600"/>
                </a:lnTo>
                <a:lnTo>
                  <a:pt x="68580" y="262890"/>
                </a:lnTo>
                <a:lnTo>
                  <a:pt x="80009" y="285750"/>
                </a:lnTo>
                <a:lnTo>
                  <a:pt x="91440" y="297180"/>
                </a:lnTo>
                <a:lnTo>
                  <a:pt x="102870" y="297180"/>
                </a:lnTo>
                <a:lnTo>
                  <a:pt x="114300" y="297180"/>
                </a:lnTo>
                <a:lnTo>
                  <a:pt x="114300" y="285750"/>
                </a:lnTo>
                <a:lnTo>
                  <a:pt x="125730" y="274320"/>
                </a:lnTo>
                <a:lnTo>
                  <a:pt x="125730" y="262890"/>
                </a:lnTo>
                <a:lnTo>
                  <a:pt x="125730" y="26289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76" name="Freeform 175"/>
          <p:cNvSpPr/>
          <p:nvPr/>
        </p:nvSpPr>
        <p:spPr>
          <a:xfrm>
            <a:off x="8401050" y="5063490"/>
            <a:ext cx="45721" cy="11431"/>
          </a:xfrm>
          <a:custGeom>
            <a:avLst/>
            <a:gdLst/>
            <a:ahLst/>
            <a:cxnLst/>
            <a:rect l="0" t="0" r="0" b="0"/>
            <a:pathLst>
              <a:path w="45721" h="11431">
                <a:moveTo>
                  <a:pt x="0" y="0"/>
                </a:moveTo>
                <a:lnTo>
                  <a:pt x="0" y="0"/>
                </a:lnTo>
                <a:lnTo>
                  <a:pt x="0" y="0"/>
                </a:lnTo>
                <a:lnTo>
                  <a:pt x="0" y="0"/>
                </a:lnTo>
                <a:lnTo>
                  <a:pt x="11430" y="11430"/>
                </a:lnTo>
                <a:lnTo>
                  <a:pt x="22860" y="11430"/>
                </a:lnTo>
                <a:lnTo>
                  <a:pt x="34289" y="11430"/>
                </a:lnTo>
                <a:lnTo>
                  <a:pt x="45720" y="11430"/>
                </a:lnTo>
                <a:lnTo>
                  <a:pt x="45720" y="1143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77" name="Freeform 176"/>
          <p:cNvSpPr/>
          <p:nvPr/>
        </p:nvSpPr>
        <p:spPr>
          <a:xfrm>
            <a:off x="8515350" y="5017770"/>
            <a:ext cx="125731" cy="171451"/>
          </a:xfrm>
          <a:custGeom>
            <a:avLst/>
            <a:gdLst/>
            <a:ahLst/>
            <a:cxnLst/>
            <a:rect l="0" t="0" r="0" b="0"/>
            <a:pathLst>
              <a:path w="125731" h="171451">
                <a:moveTo>
                  <a:pt x="57150" y="0"/>
                </a:moveTo>
                <a:lnTo>
                  <a:pt x="57150" y="0"/>
                </a:lnTo>
                <a:lnTo>
                  <a:pt x="45720" y="0"/>
                </a:lnTo>
                <a:lnTo>
                  <a:pt x="34289" y="0"/>
                </a:lnTo>
                <a:lnTo>
                  <a:pt x="34289" y="11430"/>
                </a:lnTo>
                <a:lnTo>
                  <a:pt x="22860" y="11430"/>
                </a:lnTo>
                <a:lnTo>
                  <a:pt x="22860" y="22860"/>
                </a:lnTo>
                <a:lnTo>
                  <a:pt x="11430" y="34290"/>
                </a:lnTo>
                <a:lnTo>
                  <a:pt x="11430" y="45720"/>
                </a:lnTo>
                <a:lnTo>
                  <a:pt x="0" y="45720"/>
                </a:lnTo>
                <a:lnTo>
                  <a:pt x="0" y="68580"/>
                </a:lnTo>
                <a:lnTo>
                  <a:pt x="0" y="80010"/>
                </a:lnTo>
                <a:lnTo>
                  <a:pt x="0" y="102870"/>
                </a:lnTo>
                <a:lnTo>
                  <a:pt x="11430" y="125730"/>
                </a:lnTo>
                <a:lnTo>
                  <a:pt x="22860" y="137160"/>
                </a:lnTo>
                <a:lnTo>
                  <a:pt x="34289" y="160020"/>
                </a:lnTo>
                <a:lnTo>
                  <a:pt x="57150" y="160020"/>
                </a:lnTo>
                <a:lnTo>
                  <a:pt x="68580" y="171450"/>
                </a:lnTo>
                <a:lnTo>
                  <a:pt x="80010" y="160020"/>
                </a:lnTo>
                <a:lnTo>
                  <a:pt x="102870" y="160020"/>
                </a:lnTo>
                <a:lnTo>
                  <a:pt x="114300" y="148590"/>
                </a:lnTo>
                <a:lnTo>
                  <a:pt x="125730" y="137160"/>
                </a:lnTo>
                <a:lnTo>
                  <a:pt x="125730" y="125730"/>
                </a:lnTo>
                <a:lnTo>
                  <a:pt x="125730" y="12573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78" name="Freeform 177"/>
          <p:cNvSpPr/>
          <p:nvPr/>
        </p:nvSpPr>
        <p:spPr>
          <a:xfrm>
            <a:off x="8652510" y="4960620"/>
            <a:ext cx="34291" cy="274321"/>
          </a:xfrm>
          <a:custGeom>
            <a:avLst/>
            <a:gdLst/>
            <a:ahLst/>
            <a:cxnLst/>
            <a:rect l="0" t="0" r="0" b="0"/>
            <a:pathLst>
              <a:path w="34291" h="274321">
                <a:moveTo>
                  <a:pt x="11429" y="0"/>
                </a:moveTo>
                <a:lnTo>
                  <a:pt x="11429" y="0"/>
                </a:lnTo>
                <a:lnTo>
                  <a:pt x="11429" y="0"/>
                </a:lnTo>
                <a:lnTo>
                  <a:pt x="11429" y="0"/>
                </a:lnTo>
                <a:lnTo>
                  <a:pt x="11429" y="0"/>
                </a:lnTo>
                <a:lnTo>
                  <a:pt x="11429" y="0"/>
                </a:lnTo>
                <a:lnTo>
                  <a:pt x="11429" y="0"/>
                </a:lnTo>
                <a:lnTo>
                  <a:pt x="11429" y="11430"/>
                </a:lnTo>
                <a:lnTo>
                  <a:pt x="0" y="11430"/>
                </a:lnTo>
                <a:lnTo>
                  <a:pt x="0" y="34290"/>
                </a:lnTo>
                <a:lnTo>
                  <a:pt x="0" y="68580"/>
                </a:lnTo>
                <a:lnTo>
                  <a:pt x="0" y="91440"/>
                </a:lnTo>
                <a:lnTo>
                  <a:pt x="0" y="125730"/>
                </a:lnTo>
                <a:lnTo>
                  <a:pt x="11429" y="160020"/>
                </a:lnTo>
                <a:lnTo>
                  <a:pt x="11429" y="194310"/>
                </a:lnTo>
                <a:lnTo>
                  <a:pt x="22860" y="217170"/>
                </a:lnTo>
                <a:lnTo>
                  <a:pt x="22860" y="240030"/>
                </a:lnTo>
                <a:lnTo>
                  <a:pt x="22860" y="262890"/>
                </a:lnTo>
                <a:lnTo>
                  <a:pt x="34290" y="262890"/>
                </a:lnTo>
                <a:lnTo>
                  <a:pt x="34290" y="262890"/>
                </a:lnTo>
                <a:lnTo>
                  <a:pt x="34290" y="274320"/>
                </a:lnTo>
                <a:lnTo>
                  <a:pt x="34290" y="274320"/>
                </a:lnTo>
                <a:lnTo>
                  <a:pt x="34290" y="27432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79" name="Freeform 178"/>
          <p:cNvSpPr/>
          <p:nvPr/>
        </p:nvSpPr>
        <p:spPr>
          <a:xfrm>
            <a:off x="8618220" y="4983480"/>
            <a:ext cx="422911" cy="171451"/>
          </a:xfrm>
          <a:custGeom>
            <a:avLst/>
            <a:gdLst/>
            <a:ahLst/>
            <a:cxnLst/>
            <a:rect l="0" t="0" r="0" b="0"/>
            <a:pathLst>
              <a:path w="422911" h="171451">
                <a:moveTo>
                  <a:pt x="0" y="68580"/>
                </a:moveTo>
                <a:lnTo>
                  <a:pt x="0" y="68580"/>
                </a:lnTo>
                <a:lnTo>
                  <a:pt x="0" y="68580"/>
                </a:lnTo>
                <a:lnTo>
                  <a:pt x="0" y="68580"/>
                </a:lnTo>
                <a:lnTo>
                  <a:pt x="0" y="68580"/>
                </a:lnTo>
                <a:lnTo>
                  <a:pt x="0" y="68580"/>
                </a:lnTo>
                <a:lnTo>
                  <a:pt x="0" y="68580"/>
                </a:lnTo>
                <a:lnTo>
                  <a:pt x="11430" y="68580"/>
                </a:lnTo>
                <a:lnTo>
                  <a:pt x="11430" y="57150"/>
                </a:lnTo>
                <a:lnTo>
                  <a:pt x="22860" y="57150"/>
                </a:lnTo>
                <a:lnTo>
                  <a:pt x="34290" y="57150"/>
                </a:lnTo>
                <a:lnTo>
                  <a:pt x="57150" y="45720"/>
                </a:lnTo>
                <a:lnTo>
                  <a:pt x="68580" y="34290"/>
                </a:lnTo>
                <a:lnTo>
                  <a:pt x="91440" y="34290"/>
                </a:lnTo>
                <a:lnTo>
                  <a:pt x="114300" y="22860"/>
                </a:lnTo>
                <a:lnTo>
                  <a:pt x="125730" y="22860"/>
                </a:lnTo>
                <a:lnTo>
                  <a:pt x="137160" y="22860"/>
                </a:lnTo>
                <a:lnTo>
                  <a:pt x="137160" y="34290"/>
                </a:lnTo>
                <a:lnTo>
                  <a:pt x="137160" y="45720"/>
                </a:lnTo>
                <a:lnTo>
                  <a:pt x="137160" y="57150"/>
                </a:lnTo>
                <a:lnTo>
                  <a:pt x="137160" y="68580"/>
                </a:lnTo>
                <a:lnTo>
                  <a:pt x="137160" y="91440"/>
                </a:lnTo>
                <a:lnTo>
                  <a:pt x="137160" y="114300"/>
                </a:lnTo>
                <a:lnTo>
                  <a:pt x="137160" y="137160"/>
                </a:lnTo>
                <a:lnTo>
                  <a:pt x="137160" y="148590"/>
                </a:lnTo>
                <a:lnTo>
                  <a:pt x="137160" y="160020"/>
                </a:lnTo>
                <a:lnTo>
                  <a:pt x="137160" y="171450"/>
                </a:lnTo>
                <a:lnTo>
                  <a:pt x="137160" y="171450"/>
                </a:lnTo>
                <a:lnTo>
                  <a:pt x="137160" y="171450"/>
                </a:lnTo>
                <a:lnTo>
                  <a:pt x="148590" y="171450"/>
                </a:lnTo>
                <a:lnTo>
                  <a:pt x="148590" y="171450"/>
                </a:lnTo>
                <a:lnTo>
                  <a:pt x="160019" y="160020"/>
                </a:lnTo>
                <a:lnTo>
                  <a:pt x="171450" y="160020"/>
                </a:lnTo>
                <a:lnTo>
                  <a:pt x="182880" y="148590"/>
                </a:lnTo>
                <a:lnTo>
                  <a:pt x="194310" y="137160"/>
                </a:lnTo>
                <a:lnTo>
                  <a:pt x="194310" y="125730"/>
                </a:lnTo>
                <a:lnTo>
                  <a:pt x="205740" y="125730"/>
                </a:lnTo>
                <a:lnTo>
                  <a:pt x="217169" y="125730"/>
                </a:lnTo>
                <a:lnTo>
                  <a:pt x="217169" y="114300"/>
                </a:lnTo>
                <a:lnTo>
                  <a:pt x="228600" y="114300"/>
                </a:lnTo>
                <a:lnTo>
                  <a:pt x="228600" y="114300"/>
                </a:lnTo>
                <a:lnTo>
                  <a:pt x="240030" y="102870"/>
                </a:lnTo>
                <a:lnTo>
                  <a:pt x="240030" y="102870"/>
                </a:lnTo>
                <a:lnTo>
                  <a:pt x="240030" y="102870"/>
                </a:lnTo>
                <a:lnTo>
                  <a:pt x="251460" y="102870"/>
                </a:lnTo>
                <a:lnTo>
                  <a:pt x="251460" y="102870"/>
                </a:lnTo>
                <a:lnTo>
                  <a:pt x="251460" y="102870"/>
                </a:lnTo>
                <a:lnTo>
                  <a:pt x="251460" y="102870"/>
                </a:lnTo>
                <a:lnTo>
                  <a:pt x="240030" y="102870"/>
                </a:lnTo>
                <a:lnTo>
                  <a:pt x="240030" y="114300"/>
                </a:lnTo>
                <a:lnTo>
                  <a:pt x="240030" y="114300"/>
                </a:lnTo>
                <a:lnTo>
                  <a:pt x="228600" y="125730"/>
                </a:lnTo>
                <a:lnTo>
                  <a:pt x="217169" y="137160"/>
                </a:lnTo>
                <a:lnTo>
                  <a:pt x="217169" y="137160"/>
                </a:lnTo>
                <a:lnTo>
                  <a:pt x="205740" y="148590"/>
                </a:lnTo>
                <a:lnTo>
                  <a:pt x="205740" y="148590"/>
                </a:lnTo>
                <a:lnTo>
                  <a:pt x="194310" y="148590"/>
                </a:lnTo>
                <a:lnTo>
                  <a:pt x="194310" y="148590"/>
                </a:lnTo>
                <a:lnTo>
                  <a:pt x="194310" y="137160"/>
                </a:lnTo>
                <a:lnTo>
                  <a:pt x="205740" y="125730"/>
                </a:lnTo>
                <a:lnTo>
                  <a:pt x="217169" y="114300"/>
                </a:lnTo>
                <a:lnTo>
                  <a:pt x="228600" y="91440"/>
                </a:lnTo>
                <a:lnTo>
                  <a:pt x="240030" y="68580"/>
                </a:lnTo>
                <a:lnTo>
                  <a:pt x="251460" y="57150"/>
                </a:lnTo>
                <a:lnTo>
                  <a:pt x="262890" y="34290"/>
                </a:lnTo>
                <a:lnTo>
                  <a:pt x="274319" y="22860"/>
                </a:lnTo>
                <a:lnTo>
                  <a:pt x="285750" y="11430"/>
                </a:lnTo>
                <a:lnTo>
                  <a:pt x="297180" y="0"/>
                </a:lnTo>
                <a:lnTo>
                  <a:pt x="320040" y="0"/>
                </a:lnTo>
                <a:lnTo>
                  <a:pt x="320040" y="0"/>
                </a:lnTo>
                <a:lnTo>
                  <a:pt x="331469" y="0"/>
                </a:lnTo>
                <a:lnTo>
                  <a:pt x="331469" y="11430"/>
                </a:lnTo>
                <a:lnTo>
                  <a:pt x="342900" y="22860"/>
                </a:lnTo>
                <a:lnTo>
                  <a:pt x="342900" y="34290"/>
                </a:lnTo>
                <a:lnTo>
                  <a:pt x="342900" y="57150"/>
                </a:lnTo>
                <a:lnTo>
                  <a:pt x="331469" y="80010"/>
                </a:lnTo>
                <a:lnTo>
                  <a:pt x="331469" y="91440"/>
                </a:lnTo>
                <a:lnTo>
                  <a:pt x="331469" y="102870"/>
                </a:lnTo>
                <a:lnTo>
                  <a:pt x="331469" y="114300"/>
                </a:lnTo>
                <a:lnTo>
                  <a:pt x="331469" y="125730"/>
                </a:lnTo>
                <a:lnTo>
                  <a:pt x="331469" y="125730"/>
                </a:lnTo>
                <a:lnTo>
                  <a:pt x="331469" y="125730"/>
                </a:lnTo>
                <a:lnTo>
                  <a:pt x="331469" y="125730"/>
                </a:lnTo>
                <a:lnTo>
                  <a:pt x="331469" y="125730"/>
                </a:lnTo>
                <a:lnTo>
                  <a:pt x="342900" y="114300"/>
                </a:lnTo>
                <a:lnTo>
                  <a:pt x="342900" y="102870"/>
                </a:lnTo>
                <a:lnTo>
                  <a:pt x="354329" y="91440"/>
                </a:lnTo>
                <a:lnTo>
                  <a:pt x="365760" y="80010"/>
                </a:lnTo>
                <a:lnTo>
                  <a:pt x="365760" y="80010"/>
                </a:lnTo>
                <a:lnTo>
                  <a:pt x="377190" y="80010"/>
                </a:lnTo>
                <a:lnTo>
                  <a:pt x="388619" y="80010"/>
                </a:lnTo>
                <a:lnTo>
                  <a:pt x="400050" y="80010"/>
                </a:lnTo>
                <a:lnTo>
                  <a:pt x="400050" y="80010"/>
                </a:lnTo>
                <a:lnTo>
                  <a:pt x="411479" y="91440"/>
                </a:lnTo>
                <a:lnTo>
                  <a:pt x="411479" y="102870"/>
                </a:lnTo>
                <a:lnTo>
                  <a:pt x="411479" y="114300"/>
                </a:lnTo>
                <a:lnTo>
                  <a:pt x="411479" y="114300"/>
                </a:lnTo>
                <a:lnTo>
                  <a:pt x="422910" y="125730"/>
                </a:lnTo>
                <a:lnTo>
                  <a:pt x="422910" y="125730"/>
                </a:lnTo>
                <a:lnTo>
                  <a:pt x="422910" y="125730"/>
                </a:lnTo>
                <a:lnTo>
                  <a:pt x="422910" y="125730"/>
                </a:lnTo>
                <a:lnTo>
                  <a:pt x="422910" y="12573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80" name="Freeform 179"/>
          <p:cNvSpPr/>
          <p:nvPr/>
        </p:nvSpPr>
        <p:spPr>
          <a:xfrm>
            <a:off x="8869680" y="4834890"/>
            <a:ext cx="11431" cy="1"/>
          </a:xfrm>
          <a:custGeom>
            <a:avLst/>
            <a:gdLst/>
            <a:ahLst/>
            <a:cxnLst/>
            <a:rect l="0" t="0" r="0" b="0"/>
            <a:pathLst>
              <a:path w="11431" h="1">
                <a:moveTo>
                  <a:pt x="11430" y="0"/>
                </a:moveTo>
                <a:lnTo>
                  <a:pt x="11430" y="0"/>
                </a:lnTo>
                <a:lnTo>
                  <a:pt x="0" y="0"/>
                </a:lnTo>
                <a:lnTo>
                  <a:pt x="0" y="0"/>
                </a:lnTo>
                <a:lnTo>
                  <a:pt x="0" y="0"/>
                </a:lnTo>
                <a:lnTo>
                  <a:pt x="0" y="0"/>
                </a:lnTo>
                <a:lnTo>
                  <a:pt x="0" y="0"/>
                </a:lnTo>
                <a:lnTo>
                  <a:pt x="11430" y="0"/>
                </a:lnTo>
                <a:lnTo>
                  <a:pt x="11430" y="0"/>
                </a:lnTo>
                <a:close/>
              </a:path>
            </a:pathLst>
          </a:custGeom>
          <a:noFill/>
          <a:ln w="38100" cap="flat" cmpd="sng" algn="ctr">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1" name="Freeform 180"/>
          <p:cNvSpPr/>
          <p:nvPr/>
        </p:nvSpPr>
        <p:spPr>
          <a:xfrm>
            <a:off x="731520" y="4000500"/>
            <a:ext cx="457201" cy="457201"/>
          </a:xfrm>
          <a:custGeom>
            <a:avLst/>
            <a:gdLst/>
            <a:ahLst/>
            <a:cxnLst/>
            <a:rect l="0" t="0" r="0" b="0"/>
            <a:pathLst>
              <a:path w="457201" h="457201">
                <a:moveTo>
                  <a:pt x="320040" y="91440"/>
                </a:moveTo>
                <a:lnTo>
                  <a:pt x="320040" y="80010"/>
                </a:lnTo>
                <a:lnTo>
                  <a:pt x="308610" y="68580"/>
                </a:lnTo>
                <a:lnTo>
                  <a:pt x="308610" y="68580"/>
                </a:lnTo>
                <a:lnTo>
                  <a:pt x="308610" y="57150"/>
                </a:lnTo>
                <a:lnTo>
                  <a:pt x="308610" y="57150"/>
                </a:lnTo>
                <a:lnTo>
                  <a:pt x="297180" y="45720"/>
                </a:lnTo>
                <a:lnTo>
                  <a:pt x="297180" y="45720"/>
                </a:lnTo>
                <a:lnTo>
                  <a:pt x="285750" y="34290"/>
                </a:lnTo>
                <a:lnTo>
                  <a:pt x="274320" y="34290"/>
                </a:lnTo>
                <a:lnTo>
                  <a:pt x="262890" y="34290"/>
                </a:lnTo>
                <a:lnTo>
                  <a:pt x="240030" y="45720"/>
                </a:lnTo>
                <a:lnTo>
                  <a:pt x="217170" y="57150"/>
                </a:lnTo>
                <a:lnTo>
                  <a:pt x="194310" y="68580"/>
                </a:lnTo>
                <a:lnTo>
                  <a:pt x="148590" y="80010"/>
                </a:lnTo>
                <a:lnTo>
                  <a:pt x="125730" y="102870"/>
                </a:lnTo>
                <a:lnTo>
                  <a:pt x="91440" y="125730"/>
                </a:lnTo>
                <a:lnTo>
                  <a:pt x="57150" y="148590"/>
                </a:lnTo>
                <a:lnTo>
                  <a:pt x="34290" y="171450"/>
                </a:lnTo>
                <a:lnTo>
                  <a:pt x="22860" y="205740"/>
                </a:lnTo>
                <a:lnTo>
                  <a:pt x="0" y="228600"/>
                </a:lnTo>
                <a:lnTo>
                  <a:pt x="0" y="262890"/>
                </a:lnTo>
                <a:lnTo>
                  <a:pt x="0" y="285750"/>
                </a:lnTo>
                <a:lnTo>
                  <a:pt x="11430" y="320040"/>
                </a:lnTo>
                <a:lnTo>
                  <a:pt x="22860" y="342900"/>
                </a:lnTo>
                <a:lnTo>
                  <a:pt x="45720" y="365760"/>
                </a:lnTo>
                <a:lnTo>
                  <a:pt x="68580" y="388620"/>
                </a:lnTo>
                <a:lnTo>
                  <a:pt x="102870" y="411480"/>
                </a:lnTo>
                <a:lnTo>
                  <a:pt x="137160" y="422910"/>
                </a:lnTo>
                <a:lnTo>
                  <a:pt x="182880" y="445770"/>
                </a:lnTo>
                <a:lnTo>
                  <a:pt x="217170" y="445770"/>
                </a:lnTo>
                <a:lnTo>
                  <a:pt x="262890" y="457200"/>
                </a:lnTo>
                <a:lnTo>
                  <a:pt x="297180" y="445770"/>
                </a:lnTo>
                <a:lnTo>
                  <a:pt x="320040" y="445770"/>
                </a:lnTo>
                <a:lnTo>
                  <a:pt x="354330" y="434340"/>
                </a:lnTo>
                <a:lnTo>
                  <a:pt x="388620" y="411480"/>
                </a:lnTo>
                <a:lnTo>
                  <a:pt x="411480" y="388620"/>
                </a:lnTo>
                <a:lnTo>
                  <a:pt x="434340" y="365760"/>
                </a:lnTo>
                <a:lnTo>
                  <a:pt x="445770" y="331470"/>
                </a:lnTo>
                <a:lnTo>
                  <a:pt x="445770" y="297180"/>
                </a:lnTo>
                <a:lnTo>
                  <a:pt x="457200" y="262890"/>
                </a:lnTo>
                <a:lnTo>
                  <a:pt x="445770" y="228600"/>
                </a:lnTo>
                <a:lnTo>
                  <a:pt x="445770" y="194310"/>
                </a:lnTo>
                <a:lnTo>
                  <a:pt x="434340" y="160020"/>
                </a:lnTo>
                <a:lnTo>
                  <a:pt x="422910" y="125730"/>
                </a:lnTo>
                <a:lnTo>
                  <a:pt x="411480" y="91440"/>
                </a:lnTo>
                <a:lnTo>
                  <a:pt x="388620" y="57150"/>
                </a:lnTo>
                <a:lnTo>
                  <a:pt x="365760" y="34290"/>
                </a:lnTo>
                <a:lnTo>
                  <a:pt x="331470" y="22860"/>
                </a:lnTo>
                <a:lnTo>
                  <a:pt x="308610" y="0"/>
                </a:lnTo>
                <a:lnTo>
                  <a:pt x="274320" y="0"/>
                </a:lnTo>
                <a:lnTo>
                  <a:pt x="240030" y="0"/>
                </a:lnTo>
                <a:lnTo>
                  <a:pt x="205740" y="11430"/>
                </a:lnTo>
                <a:lnTo>
                  <a:pt x="171450" y="34290"/>
                </a:lnTo>
                <a:lnTo>
                  <a:pt x="137160" y="57150"/>
                </a:lnTo>
                <a:lnTo>
                  <a:pt x="114300" y="68580"/>
                </a:lnTo>
                <a:lnTo>
                  <a:pt x="114300" y="6858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82" name="Freeform 181"/>
          <p:cNvSpPr/>
          <p:nvPr/>
        </p:nvSpPr>
        <p:spPr>
          <a:xfrm>
            <a:off x="628650" y="4880610"/>
            <a:ext cx="971551" cy="80011"/>
          </a:xfrm>
          <a:custGeom>
            <a:avLst/>
            <a:gdLst/>
            <a:ahLst/>
            <a:cxnLst/>
            <a:rect l="0" t="0" r="0" b="0"/>
            <a:pathLst>
              <a:path w="971551" h="80011">
                <a:moveTo>
                  <a:pt x="11430" y="80010"/>
                </a:moveTo>
                <a:lnTo>
                  <a:pt x="11430" y="80010"/>
                </a:lnTo>
                <a:lnTo>
                  <a:pt x="0" y="80010"/>
                </a:lnTo>
                <a:lnTo>
                  <a:pt x="0" y="80010"/>
                </a:lnTo>
                <a:lnTo>
                  <a:pt x="0" y="80010"/>
                </a:lnTo>
                <a:lnTo>
                  <a:pt x="0" y="80010"/>
                </a:lnTo>
                <a:lnTo>
                  <a:pt x="0" y="80010"/>
                </a:lnTo>
                <a:lnTo>
                  <a:pt x="0" y="80010"/>
                </a:lnTo>
                <a:lnTo>
                  <a:pt x="0" y="80010"/>
                </a:lnTo>
                <a:lnTo>
                  <a:pt x="0" y="80010"/>
                </a:lnTo>
                <a:lnTo>
                  <a:pt x="11430" y="80010"/>
                </a:lnTo>
                <a:lnTo>
                  <a:pt x="22860" y="80010"/>
                </a:lnTo>
                <a:lnTo>
                  <a:pt x="34290" y="80010"/>
                </a:lnTo>
                <a:lnTo>
                  <a:pt x="57150" y="80010"/>
                </a:lnTo>
                <a:lnTo>
                  <a:pt x="68580" y="68580"/>
                </a:lnTo>
                <a:lnTo>
                  <a:pt x="91440" y="68580"/>
                </a:lnTo>
                <a:lnTo>
                  <a:pt x="125730" y="68580"/>
                </a:lnTo>
                <a:lnTo>
                  <a:pt x="148590" y="68580"/>
                </a:lnTo>
                <a:lnTo>
                  <a:pt x="171450" y="57150"/>
                </a:lnTo>
                <a:lnTo>
                  <a:pt x="205740" y="57150"/>
                </a:lnTo>
                <a:lnTo>
                  <a:pt x="240030" y="57150"/>
                </a:lnTo>
                <a:lnTo>
                  <a:pt x="262890" y="45720"/>
                </a:lnTo>
                <a:lnTo>
                  <a:pt x="285750" y="45720"/>
                </a:lnTo>
                <a:lnTo>
                  <a:pt x="320040" y="45720"/>
                </a:lnTo>
                <a:lnTo>
                  <a:pt x="342900" y="34290"/>
                </a:lnTo>
                <a:lnTo>
                  <a:pt x="365760" y="34290"/>
                </a:lnTo>
                <a:lnTo>
                  <a:pt x="388620" y="34290"/>
                </a:lnTo>
                <a:lnTo>
                  <a:pt x="411480" y="22860"/>
                </a:lnTo>
                <a:lnTo>
                  <a:pt x="434340" y="22860"/>
                </a:lnTo>
                <a:lnTo>
                  <a:pt x="468630" y="22860"/>
                </a:lnTo>
                <a:lnTo>
                  <a:pt x="491490" y="11430"/>
                </a:lnTo>
                <a:lnTo>
                  <a:pt x="525780" y="11430"/>
                </a:lnTo>
                <a:lnTo>
                  <a:pt x="548640" y="11430"/>
                </a:lnTo>
                <a:lnTo>
                  <a:pt x="582930" y="11430"/>
                </a:lnTo>
                <a:lnTo>
                  <a:pt x="605790" y="0"/>
                </a:lnTo>
                <a:lnTo>
                  <a:pt x="640080" y="0"/>
                </a:lnTo>
                <a:lnTo>
                  <a:pt x="674370" y="0"/>
                </a:lnTo>
                <a:lnTo>
                  <a:pt x="697230" y="0"/>
                </a:lnTo>
                <a:lnTo>
                  <a:pt x="731520" y="0"/>
                </a:lnTo>
                <a:lnTo>
                  <a:pt x="765810" y="11430"/>
                </a:lnTo>
                <a:lnTo>
                  <a:pt x="788670" y="11430"/>
                </a:lnTo>
                <a:lnTo>
                  <a:pt x="822960" y="11430"/>
                </a:lnTo>
                <a:lnTo>
                  <a:pt x="845820" y="11430"/>
                </a:lnTo>
                <a:lnTo>
                  <a:pt x="868680" y="22860"/>
                </a:lnTo>
                <a:lnTo>
                  <a:pt x="891540" y="22860"/>
                </a:lnTo>
                <a:lnTo>
                  <a:pt x="914400" y="22860"/>
                </a:lnTo>
                <a:lnTo>
                  <a:pt x="925830" y="34290"/>
                </a:lnTo>
                <a:lnTo>
                  <a:pt x="937260" y="34290"/>
                </a:lnTo>
                <a:lnTo>
                  <a:pt x="948690" y="34290"/>
                </a:lnTo>
                <a:lnTo>
                  <a:pt x="960120" y="34290"/>
                </a:lnTo>
                <a:lnTo>
                  <a:pt x="971550" y="34290"/>
                </a:lnTo>
                <a:lnTo>
                  <a:pt x="971550" y="34290"/>
                </a:lnTo>
                <a:lnTo>
                  <a:pt x="971550" y="34290"/>
                </a:lnTo>
                <a:lnTo>
                  <a:pt x="971550" y="34290"/>
                </a:lnTo>
                <a:lnTo>
                  <a:pt x="971550" y="34290"/>
                </a:lnTo>
                <a:lnTo>
                  <a:pt x="971550" y="34290"/>
                </a:lnTo>
                <a:lnTo>
                  <a:pt x="971550" y="34290"/>
                </a:lnTo>
                <a:lnTo>
                  <a:pt x="971550" y="34290"/>
                </a:lnTo>
                <a:lnTo>
                  <a:pt x="971550" y="34290"/>
                </a:lnTo>
                <a:lnTo>
                  <a:pt x="971550" y="34290"/>
                </a:lnTo>
                <a:lnTo>
                  <a:pt x="971550" y="34290"/>
                </a:lnTo>
                <a:lnTo>
                  <a:pt x="971550" y="34290"/>
                </a:lnTo>
                <a:lnTo>
                  <a:pt x="971550" y="34290"/>
                </a:lnTo>
                <a:lnTo>
                  <a:pt x="971550" y="34290"/>
                </a:lnTo>
                <a:lnTo>
                  <a:pt x="971550" y="34290"/>
                </a:lnTo>
                <a:lnTo>
                  <a:pt x="971550" y="34290"/>
                </a:lnTo>
                <a:lnTo>
                  <a:pt x="971550" y="3429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83" name="Freeform 182"/>
          <p:cNvSpPr/>
          <p:nvPr/>
        </p:nvSpPr>
        <p:spPr>
          <a:xfrm>
            <a:off x="4343400" y="4343400"/>
            <a:ext cx="914401" cy="57151"/>
          </a:xfrm>
          <a:custGeom>
            <a:avLst/>
            <a:gdLst/>
            <a:ahLst/>
            <a:cxnLst/>
            <a:rect l="0" t="0" r="0" b="0"/>
            <a:pathLst>
              <a:path w="914401" h="57151">
                <a:moveTo>
                  <a:pt x="11430" y="45720"/>
                </a:moveTo>
                <a:lnTo>
                  <a:pt x="11430" y="45720"/>
                </a:lnTo>
                <a:lnTo>
                  <a:pt x="0" y="45720"/>
                </a:lnTo>
                <a:lnTo>
                  <a:pt x="0" y="45720"/>
                </a:lnTo>
                <a:lnTo>
                  <a:pt x="0" y="45720"/>
                </a:lnTo>
                <a:lnTo>
                  <a:pt x="0" y="45720"/>
                </a:lnTo>
                <a:lnTo>
                  <a:pt x="0" y="45720"/>
                </a:lnTo>
                <a:lnTo>
                  <a:pt x="0" y="45720"/>
                </a:lnTo>
                <a:lnTo>
                  <a:pt x="0" y="45720"/>
                </a:lnTo>
                <a:lnTo>
                  <a:pt x="0" y="45720"/>
                </a:lnTo>
                <a:lnTo>
                  <a:pt x="0" y="45720"/>
                </a:lnTo>
                <a:lnTo>
                  <a:pt x="11430" y="45720"/>
                </a:lnTo>
                <a:lnTo>
                  <a:pt x="11430" y="45720"/>
                </a:lnTo>
                <a:lnTo>
                  <a:pt x="11430" y="34290"/>
                </a:lnTo>
                <a:lnTo>
                  <a:pt x="22860" y="34290"/>
                </a:lnTo>
                <a:lnTo>
                  <a:pt x="34290" y="34290"/>
                </a:lnTo>
                <a:lnTo>
                  <a:pt x="45720" y="34290"/>
                </a:lnTo>
                <a:lnTo>
                  <a:pt x="57150" y="22860"/>
                </a:lnTo>
                <a:lnTo>
                  <a:pt x="68580" y="22860"/>
                </a:lnTo>
                <a:lnTo>
                  <a:pt x="80010" y="22860"/>
                </a:lnTo>
                <a:lnTo>
                  <a:pt x="91440" y="22860"/>
                </a:lnTo>
                <a:lnTo>
                  <a:pt x="114300" y="11430"/>
                </a:lnTo>
                <a:lnTo>
                  <a:pt x="137160" y="11430"/>
                </a:lnTo>
                <a:lnTo>
                  <a:pt x="148590" y="11430"/>
                </a:lnTo>
                <a:lnTo>
                  <a:pt x="160020" y="11430"/>
                </a:lnTo>
                <a:lnTo>
                  <a:pt x="182880" y="0"/>
                </a:lnTo>
                <a:lnTo>
                  <a:pt x="205740" y="0"/>
                </a:lnTo>
                <a:lnTo>
                  <a:pt x="228600" y="0"/>
                </a:lnTo>
                <a:lnTo>
                  <a:pt x="240030" y="0"/>
                </a:lnTo>
                <a:lnTo>
                  <a:pt x="262890" y="0"/>
                </a:lnTo>
                <a:lnTo>
                  <a:pt x="285750" y="0"/>
                </a:lnTo>
                <a:lnTo>
                  <a:pt x="308610" y="0"/>
                </a:lnTo>
                <a:lnTo>
                  <a:pt x="320040" y="0"/>
                </a:lnTo>
                <a:lnTo>
                  <a:pt x="342900" y="0"/>
                </a:lnTo>
                <a:lnTo>
                  <a:pt x="365760" y="0"/>
                </a:lnTo>
                <a:lnTo>
                  <a:pt x="377190" y="11430"/>
                </a:lnTo>
                <a:lnTo>
                  <a:pt x="400050" y="11430"/>
                </a:lnTo>
                <a:lnTo>
                  <a:pt x="422910" y="11430"/>
                </a:lnTo>
                <a:lnTo>
                  <a:pt x="445770" y="11430"/>
                </a:lnTo>
                <a:lnTo>
                  <a:pt x="457200" y="22860"/>
                </a:lnTo>
                <a:lnTo>
                  <a:pt x="480060" y="22860"/>
                </a:lnTo>
                <a:lnTo>
                  <a:pt x="502920" y="22860"/>
                </a:lnTo>
                <a:lnTo>
                  <a:pt x="525780" y="22860"/>
                </a:lnTo>
                <a:lnTo>
                  <a:pt x="537210" y="34290"/>
                </a:lnTo>
                <a:lnTo>
                  <a:pt x="571500" y="34290"/>
                </a:lnTo>
                <a:lnTo>
                  <a:pt x="582930" y="34290"/>
                </a:lnTo>
                <a:lnTo>
                  <a:pt x="605790" y="45720"/>
                </a:lnTo>
                <a:lnTo>
                  <a:pt x="628650" y="34290"/>
                </a:lnTo>
                <a:lnTo>
                  <a:pt x="651510" y="45720"/>
                </a:lnTo>
                <a:lnTo>
                  <a:pt x="674370" y="34290"/>
                </a:lnTo>
                <a:lnTo>
                  <a:pt x="697230" y="34290"/>
                </a:lnTo>
                <a:lnTo>
                  <a:pt x="720090" y="34290"/>
                </a:lnTo>
                <a:lnTo>
                  <a:pt x="742950" y="34290"/>
                </a:lnTo>
                <a:lnTo>
                  <a:pt x="754380" y="34290"/>
                </a:lnTo>
                <a:lnTo>
                  <a:pt x="777240" y="34290"/>
                </a:lnTo>
                <a:lnTo>
                  <a:pt x="800100" y="34290"/>
                </a:lnTo>
                <a:lnTo>
                  <a:pt x="822960" y="22860"/>
                </a:lnTo>
                <a:lnTo>
                  <a:pt x="845820" y="34290"/>
                </a:lnTo>
                <a:lnTo>
                  <a:pt x="868680" y="34290"/>
                </a:lnTo>
                <a:lnTo>
                  <a:pt x="891540" y="45720"/>
                </a:lnTo>
                <a:lnTo>
                  <a:pt x="902970" y="45720"/>
                </a:lnTo>
                <a:lnTo>
                  <a:pt x="914400" y="57150"/>
                </a:lnTo>
                <a:lnTo>
                  <a:pt x="914400" y="5715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84" name="Freeform 183"/>
          <p:cNvSpPr/>
          <p:nvPr/>
        </p:nvSpPr>
        <p:spPr>
          <a:xfrm>
            <a:off x="5543550" y="4320540"/>
            <a:ext cx="651511" cy="68581"/>
          </a:xfrm>
          <a:custGeom>
            <a:avLst/>
            <a:gdLst/>
            <a:ahLst/>
            <a:cxnLst/>
            <a:rect l="0" t="0" r="0" b="0"/>
            <a:pathLst>
              <a:path w="651511" h="68581">
                <a:moveTo>
                  <a:pt x="0" y="57150"/>
                </a:moveTo>
                <a:lnTo>
                  <a:pt x="0" y="57150"/>
                </a:lnTo>
                <a:lnTo>
                  <a:pt x="0" y="57150"/>
                </a:lnTo>
                <a:lnTo>
                  <a:pt x="0" y="57150"/>
                </a:lnTo>
                <a:lnTo>
                  <a:pt x="0" y="57150"/>
                </a:lnTo>
                <a:lnTo>
                  <a:pt x="0" y="57150"/>
                </a:lnTo>
                <a:lnTo>
                  <a:pt x="0" y="57150"/>
                </a:lnTo>
                <a:lnTo>
                  <a:pt x="11430" y="57150"/>
                </a:lnTo>
                <a:lnTo>
                  <a:pt x="11430" y="68580"/>
                </a:lnTo>
                <a:lnTo>
                  <a:pt x="22860" y="57150"/>
                </a:lnTo>
                <a:lnTo>
                  <a:pt x="34290" y="57150"/>
                </a:lnTo>
                <a:lnTo>
                  <a:pt x="57150" y="57150"/>
                </a:lnTo>
                <a:lnTo>
                  <a:pt x="68580" y="57150"/>
                </a:lnTo>
                <a:lnTo>
                  <a:pt x="91440" y="57150"/>
                </a:lnTo>
                <a:lnTo>
                  <a:pt x="114300" y="57150"/>
                </a:lnTo>
                <a:lnTo>
                  <a:pt x="137160" y="45720"/>
                </a:lnTo>
                <a:lnTo>
                  <a:pt x="160020" y="45720"/>
                </a:lnTo>
                <a:lnTo>
                  <a:pt x="182880" y="45720"/>
                </a:lnTo>
                <a:lnTo>
                  <a:pt x="217170" y="34290"/>
                </a:lnTo>
                <a:lnTo>
                  <a:pt x="240030" y="34290"/>
                </a:lnTo>
                <a:lnTo>
                  <a:pt x="262890" y="34290"/>
                </a:lnTo>
                <a:lnTo>
                  <a:pt x="297180" y="34290"/>
                </a:lnTo>
                <a:lnTo>
                  <a:pt x="331470" y="34290"/>
                </a:lnTo>
                <a:lnTo>
                  <a:pt x="354330" y="22860"/>
                </a:lnTo>
                <a:lnTo>
                  <a:pt x="388620" y="22860"/>
                </a:lnTo>
                <a:lnTo>
                  <a:pt x="422910" y="11430"/>
                </a:lnTo>
                <a:lnTo>
                  <a:pt x="445770" y="11430"/>
                </a:lnTo>
                <a:lnTo>
                  <a:pt x="480060" y="0"/>
                </a:lnTo>
                <a:lnTo>
                  <a:pt x="502920" y="0"/>
                </a:lnTo>
                <a:lnTo>
                  <a:pt x="537210" y="0"/>
                </a:lnTo>
                <a:lnTo>
                  <a:pt x="571500" y="0"/>
                </a:lnTo>
                <a:lnTo>
                  <a:pt x="594360" y="0"/>
                </a:lnTo>
                <a:lnTo>
                  <a:pt x="617220" y="0"/>
                </a:lnTo>
                <a:lnTo>
                  <a:pt x="640080" y="11430"/>
                </a:lnTo>
                <a:lnTo>
                  <a:pt x="651510" y="11430"/>
                </a:lnTo>
                <a:lnTo>
                  <a:pt x="651510" y="22860"/>
                </a:lnTo>
                <a:lnTo>
                  <a:pt x="651510" y="2286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85" name="Freeform 184"/>
          <p:cNvSpPr/>
          <p:nvPr/>
        </p:nvSpPr>
        <p:spPr>
          <a:xfrm>
            <a:off x="7372350" y="4354830"/>
            <a:ext cx="777240" cy="22861"/>
          </a:xfrm>
          <a:custGeom>
            <a:avLst/>
            <a:gdLst/>
            <a:ahLst/>
            <a:cxnLst/>
            <a:rect l="0" t="0" r="0" b="0"/>
            <a:pathLst>
              <a:path w="777240" h="22861">
                <a:moveTo>
                  <a:pt x="34289" y="0"/>
                </a:moveTo>
                <a:lnTo>
                  <a:pt x="22860" y="0"/>
                </a:lnTo>
                <a:lnTo>
                  <a:pt x="22860" y="0"/>
                </a:lnTo>
                <a:lnTo>
                  <a:pt x="11430" y="0"/>
                </a:lnTo>
                <a:lnTo>
                  <a:pt x="11430" y="0"/>
                </a:lnTo>
                <a:lnTo>
                  <a:pt x="0" y="0"/>
                </a:lnTo>
                <a:lnTo>
                  <a:pt x="0" y="0"/>
                </a:lnTo>
                <a:lnTo>
                  <a:pt x="0" y="0"/>
                </a:lnTo>
                <a:lnTo>
                  <a:pt x="0" y="0"/>
                </a:lnTo>
                <a:lnTo>
                  <a:pt x="0" y="0"/>
                </a:lnTo>
                <a:lnTo>
                  <a:pt x="11430" y="0"/>
                </a:lnTo>
                <a:lnTo>
                  <a:pt x="11430" y="0"/>
                </a:lnTo>
                <a:lnTo>
                  <a:pt x="11430" y="0"/>
                </a:lnTo>
                <a:lnTo>
                  <a:pt x="22860" y="0"/>
                </a:lnTo>
                <a:lnTo>
                  <a:pt x="34289" y="11430"/>
                </a:lnTo>
                <a:lnTo>
                  <a:pt x="45720" y="0"/>
                </a:lnTo>
                <a:lnTo>
                  <a:pt x="68580" y="0"/>
                </a:lnTo>
                <a:lnTo>
                  <a:pt x="80010" y="0"/>
                </a:lnTo>
                <a:lnTo>
                  <a:pt x="102870" y="0"/>
                </a:lnTo>
                <a:lnTo>
                  <a:pt x="137160" y="11430"/>
                </a:lnTo>
                <a:lnTo>
                  <a:pt x="160020" y="11430"/>
                </a:lnTo>
                <a:lnTo>
                  <a:pt x="182880" y="11430"/>
                </a:lnTo>
                <a:lnTo>
                  <a:pt x="205739" y="11430"/>
                </a:lnTo>
                <a:lnTo>
                  <a:pt x="228600" y="11430"/>
                </a:lnTo>
                <a:lnTo>
                  <a:pt x="262889" y="22860"/>
                </a:lnTo>
                <a:lnTo>
                  <a:pt x="285750" y="22860"/>
                </a:lnTo>
                <a:lnTo>
                  <a:pt x="308610" y="22860"/>
                </a:lnTo>
                <a:lnTo>
                  <a:pt x="342900" y="22860"/>
                </a:lnTo>
                <a:lnTo>
                  <a:pt x="365760" y="22860"/>
                </a:lnTo>
                <a:lnTo>
                  <a:pt x="400050" y="22860"/>
                </a:lnTo>
                <a:lnTo>
                  <a:pt x="422910" y="22860"/>
                </a:lnTo>
                <a:lnTo>
                  <a:pt x="457200" y="22860"/>
                </a:lnTo>
                <a:lnTo>
                  <a:pt x="480060" y="11430"/>
                </a:lnTo>
                <a:lnTo>
                  <a:pt x="502920" y="11430"/>
                </a:lnTo>
                <a:lnTo>
                  <a:pt x="537210" y="11430"/>
                </a:lnTo>
                <a:lnTo>
                  <a:pt x="560070" y="11430"/>
                </a:lnTo>
                <a:lnTo>
                  <a:pt x="582930" y="11430"/>
                </a:lnTo>
                <a:lnTo>
                  <a:pt x="605789" y="11430"/>
                </a:lnTo>
                <a:lnTo>
                  <a:pt x="628650" y="11430"/>
                </a:lnTo>
                <a:lnTo>
                  <a:pt x="651510" y="11430"/>
                </a:lnTo>
                <a:lnTo>
                  <a:pt x="674370" y="11430"/>
                </a:lnTo>
                <a:lnTo>
                  <a:pt x="685800" y="11430"/>
                </a:lnTo>
                <a:lnTo>
                  <a:pt x="697230" y="11430"/>
                </a:lnTo>
                <a:lnTo>
                  <a:pt x="708660" y="11430"/>
                </a:lnTo>
                <a:lnTo>
                  <a:pt x="720089" y="11430"/>
                </a:lnTo>
                <a:lnTo>
                  <a:pt x="731520" y="11430"/>
                </a:lnTo>
                <a:lnTo>
                  <a:pt x="742950" y="11430"/>
                </a:lnTo>
                <a:lnTo>
                  <a:pt x="754380" y="11430"/>
                </a:lnTo>
                <a:lnTo>
                  <a:pt x="777239" y="0"/>
                </a:lnTo>
                <a:lnTo>
                  <a:pt x="777239" y="0"/>
                </a:lnTo>
                <a:lnTo>
                  <a:pt x="777239" y="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86" name="Freeform 185"/>
          <p:cNvSpPr/>
          <p:nvPr/>
        </p:nvSpPr>
        <p:spPr>
          <a:xfrm>
            <a:off x="4754880" y="5177790"/>
            <a:ext cx="1188721" cy="45721"/>
          </a:xfrm>
          <a:custGeom>
            <a:avLst/>
            <a:gdLst/>
            <a:ahLst/>
            <a:cxnLst/>
            <a:rect l="0" t="0" r="0" b="0"/>
            <a:pathLst>
              <a:path w="1188721" h="45721">
                <a:moveTo>
                  <a:pt x="11430" y="0"/>
                </a:moveTo>
                <a:lnTo>
                  <a:pt x="11430" y="0"/>
                </a:lnTo>
                <a:lnTo>
                  <a:pt x="0" y="0"/>
                </a:lnTo>
                <a:lnTo>
                  <a:pt x="11430" y="0"/>
                </a:lnTo>
                <a:lnTo>
                  <a:pt x="11430" y="0"/>
                </a:lnTo>
                <a:lnTo>
                  <a:pt x="11430" y="0"/>
                </a:lnTo>
                <a:lnTo>
                  <a:pt x="11430" y="0"/>
                </a:lnTo>
                <a:lnTo>
                  <a:pt x="11430" y="0"/>
                </a:lnTo>
                <a:lnTo>
                  <a:pt x="22860" y="0"/>
                </a:lnTo>
                <a:lnTo>
                  <a:pt x="22860" y="0"/>
                </a:lnTo>
                <a:lnTo>
                  <a:pt x="22860" y="0"/>
                </a:lnTo>
                <a:lnTo>
                  <a:pt x="34290" y="0"/>
                </a:lnTo>
                <a:lnTo>
                  <a:pt x="45720" y="0"/>
                </a:lnTo>
                <a:lnTo>
                  <a:pt x="45720" y="0"/>
                </a:lnTo>
                <a:lnTo>
                  <a:pt x="57150" y="0"/>
                </a:lnTo>
                <a:lnTo>
                  <a:pt x="68580" y="0"/>
                </a:lnTo>
                <a:lnTo>
                  <a:pt x="68580" y="0"/>
                </a:lnTo>
                <a:lnTo>
                  <a:pt x="80010" y="0"/>
                </a:lnTo>
                <a:lnTo>
                  <a:pt x="91440" y="0"/>
                </a:lnTo>
                <a:lnTo>
                  <a:pt x="102870" y="0"/>
                </a:lnTo>
                <a:lnTo>
                  <a:pt x="114300" y="0"/>
                </a:lnTo>
                <a:lnTo>
                  <a:pt x="125730" y="0"/>
                </a:lnTo>
                <a:lnTo>
                  <a:pt x="137160" y="0"/>
                </a:lnTo>
                <a:lnTo>
                  <a:pt x="148590" y="0"/>
                </a:lnTo>
                <a:lnTo>
                  <a:pt x="160020" y="0"/>
                </a:lnTo>
                <a:lnTo>
                  <a:pt x="171450" y="0"/>
                </a:lnTo>
                <a:lnTo>
                  <a:pt x="194310" y="0"/>
                </a:lnTo>
                <a:lnTo>
                  <a:pt x="205740" y="0"/>
                </a:lnTo>
                <a:lnTo>
                  <a:pt x="217170" y="0"/>
                </a:lnTo>
                <a:lnTo>
                  <a:pt x="240030" y="0"/>
                </a:lnTo>
                <a:lnTo>
                  <a:pt x="251460" y="0"/>
                </a:lnTo>
                <a:lnTo>
                  <a:pt x="262890" y="11430"/>
                </a:lnTo>
                <a:lnTo>
                  <a:pt x="274320" y="11430"/>
                </a:lnTo>
                <a:lnTo>
                  <a:pt x="285750" y="11430"/>
                </a:lnTo>
                <a:lnTo>
                  <a:pt x="308610" y="11430"/>
                </a:lnTo>
                <a:lnTo>
                  <a:pt x="320040" y="11430"/>
                </a:lnTo>
                <a:lnTo>
                  <a:pt x="331470" y="22860"/>
                </a:lnTo>
                <a:lnTo>
                  <a:pt x="354330" y="22860"/>
                </a:lnTo>
                <a:lnTo>
                  <a:pt x="365760" y="22860"/>
                </a:lnTo>
                <a:lnTo>
                  <a:pt x="377190" y="22860"/>
                </a:lnTo>
                <a:lnTo>
                  <a:pt x="400050" y="34290"/>
                </a:lnTo>
                <a:lnTo>
                  <a:pt x="411480" y="34290"/>
                </a:lnTo>
                <a:lnTo>
                  <a:pt x="422910" y="34290"/>
                </a:lnTo>
                <a:lnTo>
                  <a:pt x="445770" y="34290"/>
                </a:lnTo>
                <a:lnTo>
                  <a:pt x="457200" y="34290"/>
                </a:lnTo>
                <a:lnTo>
                  <a:pt x="480060" y="34290"/>
                </a:lnTo>
                <a:lnTo>
                  <a:pt x="502920" y="34290"/>
                </a:lnTo>
                <a:lnTo>
                  <a:pt x="514350" y="34290"/>
                </a:lnTo>
                <a:lnTo>
                  <a:pt x="537210" y="34290"/>
                </a:lnTo>
                <a:lnTo>
                  <a:pt x="560070" y="34290"/>
                </a:lnTo>
                <a:lnTo>
                  <a:pt x="571500" y="34290"/>
                </a:lnTo>
                <a:lnTo>
                  <a:pt x="594360" y="34290"/>
                </a:lnTo>
                <a:lnTo>
                  <a:pt x="605790" y="34290"/>
                </a:lnTo>
                <a:lnTo>
                  <a:pt x="628650" y="34290"/>
                </a:lnTo>
                <a:lnTo>
                  <a:pt x="651510" y="34290"/>
                </a:lnTo>
                <a:lnTo>
                  <a:pt x="662940" y="34290"/>
                </a:lnTo>
                <a:lnTo>
                  <a:pt x="685800" y="34290"/>
                </a:lnTo>
                <a:lnTo>
                  <a:pt x="708660" y="34290"/>
                </a:lnTo>
                <a:lnTo>
                  <a:pt x="731520" y="34290"/>
                </a:lnTo>
                <a:lnTo>
                  <a:pt x="742950" y="34290"/>
                </a:lnTo>
                <a:lnTo>
                  <a:pt x="765810" y="45720"/>
                </a:lnTo>
                <a:lnTo>
                  <a:pt x="788670" y="45720"/>
                </a:lnTo>
                <a:lnTo>
                  <a:pt x="800100" y="45720"/>
                </a:lnTo>
                <a:lnTo>
                  <a:pt x="822960" y="45720"/>
                </a:lnTo>
                <a:lnTo>
                  <a:pt x="845820" y="45720"/>
                </a:lnTo>
                <a:lnTo>
                  <a:pt x="857250" y="45720"/>
                </a:lnTo>
                <a:lnTo>
                  <a:pt x="880110" y="34290"/>
                </a:lnTo>
                <a:lnTo>
                  <a:pt x="902970" y="34290"/>
                </a:lnTo>
                <a:lnTo>
                  <a:pt x="914400" y="34290"/>
                </a:lnTo>
                <a:lnTo>
                  <a:pt x="937260" y="34290"/>
                </a:lnTo>
                <a:lnTo>
                  <a:pt x="948690" y="34290"/>
                </a:lnTo>
                <a:lnTo>
                  <a:pt x="971550" y="34290"/>
                </a:lnTo>
                <a:lnTo>
                  <a:pt x="982980" y="34290"/>
                </a:lnTo>
                <a:lnTo>
                  <a:pt x="1005840" y="34290"/>
                </a:lnTo>
                <a:lnTo>
                  <a:pt x="1017270" y="34290"/>
                </a:lnTo>
                <a:lnTo>
                  <a:pt x="1040130" y="34290"/>
                </a:lnTo>
                <a:lnTo>
                  <a:pt x="1051560" y="34290"/>
                </a:lnTo>
                <a:lnTo>
                  <a:pt x="1062990" y="34290"/>
                </a:lnTo>
                <a:lnTo>
                  <a:pt x="1085850" y="34290"/>
                </a:lnTo>
                <a:lnTo>
                  <a:pt x="1097280" y="22860"/>
                </a:lnTo>
                <a:lnTo>
                  <a:pt x="1108710" y="22860"/>
                </a:lnTo>
                <a:lnTo>
                  <a:pt x="1120140" y="22860"/>
                </a:lnTo>
                <a:lnTo>
                  <a:pt x="1120140" y="22860"/>
                </a:lnTo>
                <a:lnTo>
                  <a:pt x="1131570" y="22860"/>
                </a:lnTo>
                <a:lnTo>
                  <a:pt x="1143000" y="22860"/>
                </a:lnTo>
                <a:lnTo>
                  <a:pt x="1143000" y="22860"/>
                </a:lnTo>
                <a:lnTo>
                  <a:pt x="1154430" y="11430"/>
                </a:lnTo>
                <a:lnTo>
                  <a:pt x="1154430" y="11430"/>
                </a:lnTo>
                <a:lnTo>
                  <a:pt x="1154430" y="11430"/>
                </a:lnTo>
                <a:lnTo>
                  <a:pt x="1165860" y="11430"/>
                </a:lnTo>
                <a:lnTo>
                  <a:pt x="1165860" y="11430"/>
                </a:lnTo>
                <a:lnTo>
                  <a:pt x="1165860" y="11430"/>
                </a:lnTo>
                <a:lnTo>
                  <a:pt x="1177290" y="11430"/>
                </a:lnTo>
                <a:lnTo>
                  <a:pt x="1177290" y="11430"/>
                </a:lnTo>
                <a:lnTo>
                  <a:pt x="1177290" y="11430"/>
                </a:lnTo>
                <a:lnTo>
                  <a:pt x="1177290" y="11430"/>
                </a:lnTo>
                <a:lnTo>
                  <a:pt x="1177290" y="11430"/>
                </a:lnTo>
                <a:lnTo>
                  <a:pt x="1188720" y="11430"/>
                </a:lnTo>
                <a:lnTo>
                  <a:pt x="1188720" y="1143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87" name="Freeform 186"/>
          <p:cNvSpPr/>
          <p:nvPr/>
        </p:nvSpPr>
        <p:spPr>
          <a:xfrm>
            <a:off x="708660" y="4640580"/>
            <a:ext cx="160021" cy="182881"/>
          </a:xfrm>
          <a:custGeom>
            <a:avLst/>
            <a:gdLst/>
            <a:ahLst/>
            <a:cxnLst/>
            <a:rect l="0" t="0" r="0" b="0"/>
            <a:pathLst>
              <a:path w="160021" h="182881">
                <a:moveTo>
                  <a:pt x="80010" y="0"/>
                </a:moveTo>
                <a:lnTo>
                  <a:pt x="80010" y="11430"/>
                </a:lnTo>
                <a:lnTo>
                  <a:pt x="80010" y="0"/>
                </a:lnTo>
                <a:lnTo>
                  <a:pt x="80010" y="0"/>
                </a:lnTo>
                <a:lnTo>
                  <a:pt x="80010" y="0"/>
                </a:lnTo>
                <a:lnTo>
                  <a:pt x="80010" y="0"/>
                </a:lnTo>
                <a:lnTo>
                  <a:pt x="80010" y="0"/>
                </a:lnTo>
                <a:lnTo>
                  <a:pt x="80010" y="0"/>
                </a:lnTo>
                <a:lnTo>
                  <a:pt x="80010" y="0"/>
                </a:lnTo>
                <a:lnTo>
                  <a:pt x="80010" y="0"/>
                </a:lnTo>
                <a:lnTo>
                  <a:pt x="80010" y="0"/>
                </a:lnTo>
                <a:lnTo>
                  <a:pt x="80010" y="0"/>
                </a:lnTo>
                <a:lnTo>
                  <a:pt x="91440" y="0"/>
                </a:lnTo>
                <a:lnTo>
                  <a:pt x="91440" y="0"/>
                </a:lnTo>
                <a:lnTo>
                  <a:pt x="91440" y="0"/>
                </a:lnTo>
                <a:lnTo>
                  <a:pt x="91440" y="0"/>
                </a:lnTo>
                <a:lnTo>
                  <a:pt x="91440" y="0"/>
                </a:lnTo>
                <a:lnTo>
                  <a:pt x="80010" y="11430"/>
                </a:lnTo>
                <a:lnTo>
                  <a:pt x="80010" y="11430"/>
                </a:lnTo>
                <a:lnTo>
                  <a:pt x="68580" y="22860"/>
                </a:lnTo>
                <a:lnTo>
                  <a:pt x="57150" y="22860"/>
                </a:lnTo>
                <a:lnTo>
                  <a:pt x="45720" y="34290"/>
                </a:lnTo>
                <a:lnTo>
                  <a:pt x="45720" y="45720"/>
                </a:lnTo>
                <a:lnTo>
                  <a:pt x="34290" y="45720"/>
                </a:lnTo>
                <a:lnTo>
                  <a:pt x="22860" y="57150"/>
                </a:lnTo>
                <a:lnTo>
                  <a:pt x="11430" y="57150"/>
                </a:lnTo>
                <a:lnTo>
                  <a:pt x="11430" y="68580"/>
                </a:lnTo>
                <a:lnTo>
                  <a:pt x="0" y="68580"/>
                </a:lnTo>
                <a:lnTo>
                  <a:pt x="0" y="80010"/>
                </a:lnTo>
                <a:lnTo>
                  <a:pt x="0" y="80010"/>
                </a:lnTo>
                <a:lnTo>
                  <a:pt x="0" y="91440"/>
                </a:lnTo>
                <a:lnTo>
                  <a:pt x="0" y="91440"/>
                </a:lnTo>
                <a:lnTo>
                  <a:pt x="0" y="102870"/>
                </a:lnTo>
                <a:lnTo>
                  <a:pt x="11430" y="114300"/>
                </a:lnTo>
                <a:lnTo>
                  <a:pt x="11430" y="114300"/>
                </a:lnTo>
                <a:lnTo>
                  <a:pt x="22860" y="125730"/>
                </a:lnTo>
                <a:lnTo>
                  <a:pt x="34290" y="137160"/>
                </a:lnTo>
                <a:lnTo>
                  <a:pt x="45720" y="148590"/>
                </a:lnTo>
                <a:lnTo>
                  <a:pt x="68580" y="160020"/>
                </a:lnTo>
                <a:lnTo>
                  <a:pt x="80010" y="160020"/>
                </a:lnTo>
                <a:lnTo>
                  <a:pt x="102870" y="171450"/>
                </a:lnTo>
                <a:lnTo>
                  <a:pt x="114300" y="171450"/>
                </a:lnTo>
                <a:lnTo>
                  <a:pt x="125730" y="182880"/>
                </a:lnTo>
                <a:lnTo>
                  <a:pt x="137160" y="182880"/>
                </a:lnTo>
                <a:lnTo>
                  <a:pt x="148590" y="182880"/>
                </a:lnTo>
                <a:lnTo>
                  <a:pt x="160020" y="182880"/>
                </a:lnTo>
                <a:lnTo>
                  <a:pt x="160020" y="182880"/>
                </a:lnTo>
                <a:lnTo>
                  <a:pt x="160020" y="18288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88" name="Freeform 187"/>
          <p:cNvSpPr/>
          <p:nvPr/>
        </p:nvSpPr>
        <p:spPr>
          <a:xfrm>
            <a:off x="788670" y="4640580"/>
            <a:ext cx="137161" cy="34291"/>
          </a:xfrm>
          <a:custGeom>
            <a:avLst/>
            <a:gdLst/>
            <a:ahLst/>
            <a:cxnLst/>
            <a:rect l="0" t="0" r="0" b="0"/>
            <a:pathLst>
              <a:path w="137161" h="34291">
                <a:moveTo>
                  <a:pt x="11430" y="0"/>
                </a:moveTo>
                <a:lnTo>
                  <a:pt x="11430" y="0"/>
                </a:lnTo>
                <a:lnTo>
                  <a:pt x="0" y="0"/>
                </a:lnTo>
                <a:lnTo>
                  <a:pt x="0" y="0"/>
                </a:lnTo>
                <a:lnTo>
                  <a:pt x="0" y="0"/>
                </a:lnTo>
                <a:lnTo>
                  <a:pt x="0" y="0"/>
                </a:lnTo>
                <a:lnTo>
                  <a:pt x="11430" y="0"/>
                </a:lnTo>
                <a:lnTo>
                  <a:pt x="22860" y="11430"/>
                </a:lnTo>
                <a:lnTo>
                  <a:pt x="34290" y="11430"/>
                </a:lnTo>
                <a:lnTo>
                  <a:pt x="45720" y="11430"/>
                </a:lnTo>
                <a:lnTo>
                  <a:pt x="57150" y="22860"/>
                </a:lnTo>
                <a:lnTo>
                  <a:pt x="68580" y="22860"/>
                </a:lnTo>
                <a:lnTo>
                  <a:pt x="91440" y="22860"/>
                </a:lnTo>
                <a:lnTo>
                  <a:pt x="102870" y="34290"/>
                </a:lnTo>
                <a:lnTo>
                  <a:pt x="114300" y="34290"/>
                </a:lnTo>
                <a:lnTo>
                  <a:pt x="125730" y="34290"/>
                </a:lnTo>
                <a:lnTo>
                  <a:pt x="137160" y="34290"/>
                </a:lnTo>
                <a:lnTo>
                  <a:pt x="137160" y="34290"/>
                </a:lnTo>
                <a:lnTo>
                  <a:pt x="137160" y="34290"/>
                </a:lnTo>
                <a:lnTo>
                  <a:pt x="137160" y="3429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89" name="Freeform 188"/>
          <p:cNvSpPr/>
          <p:nvPr/>
        </p:nvSpPr>
        <p:spPr>
          <a:xfrm>
            <a:off x="754380" y="4663440"/>
            <a:ext cx="114301" cy="57151"/>
          </a:xfrm>
          <a:custGeom>
            <a:avLst/>
            <a:gdLst/>
            <a:ahLst/>
            <a:cxnLst/>
            <a:rect l="0" t="0" r="0" b="0"/>
            <a:pathLst>
              <a:path w="114301" h="57151">
                <a:moveTo>
                  <a:pt x="0" y="0"/>
                </a:moveTo>
                <a:lnTo>
                  <a:pt x="0" y="0"/>
                </a:lnTo>
                <a:lnTo>
                  <a:pt x="0" y="0"/>
                </a:lnTo>
                <a:lnTo>
                  <a:pt x="0" y="0"/>
                </a:lnTo>
                <a:lnTo>
                  <a:pt x="0" y="11430"/>
                </a:lnTo>
                <a:lnTo>
                  <a:pt x="0" y="11430"/>
                </a:lnTo>
                <a:lnTo>
                  <a:pt x="0" y="22860"/>
                </a:lnTo>
                <a:lnTo>
                  <a:pt x="11430" y="22860"/>
                </a:lnTo>
                <a:lnTo>
                  <a:pt x="22860" y="34290"/>
                </a:lnTo>
                <a:lnTo>
                  <a:pt x="34290" y="34290"/>
                </a:lnTo>
                <a:lnTo>
                  <a:pt x="45720" y="45720"/>
                </a:lnTo>
                <a:lnTo>
                  <a:pt x="57150" y="45720"/>
                </a:lnTo>
                <a:lnTo>
                  <a:pt x="68580" y="45720"/>
                </a:lnTo>
                <a:lnTo>
                  <a:pt x="80010" y="45720"/>
                </a:lnTo>
                <a:lnTo>
                  <a:pt x="91440" y="57150"/>
                </a:lnTo>
                <a:lnTo>
                  <a:pt x="102870" y="57150"/>
                </a:lnTo>
                <a:lnTo>
                  <a:pt x="114300" y="57150"/>
                </a:lnTo>
                <a:lnTo>
                  <a:pt x="114300" y="57150"/>
                </a:lnTo>
                <a:lnTo>
                  <a:pt x="114300" y="5715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90" name="Freeform 189"/>
          <p:cNvSpPr/>
          <p:nvPr/>
        </p:nvSpPr>
        <p:spPr>
          <a:xfrm>
            <a:off x="2297430" y="4846320"/>
            <a:ext cx="571501" cy="457201"/>
          </a:xfrm>
          <a:custGeom>
            <a:avLst/>
            <a:gdLst/>
            <a:ahLst/>
            <a:cxnLst/>
            <a:rect l="0" t="0" r="0" b="0"/>
            <a:pathLst>
              <a:path w="571501" h="457201">
                <a:moveTo>
                  <a:pt x="491490" y="125730"/>
                </a:moveTo>
                <a:lnTo>
                  <a:pt x="491490" y="114300"/>
                </a:lnTo>
                <a:lnTo>
                  <a:pt x="491490" y="114300"/>
                </a:lnTo>
                <a:lnTo>
                  <a:pt x="491490" y="114300"/>
                </a:lnTo>
                <a:lnTo>
                  <a:pt x="491490" y="114300"/>
                </a:lnTo>
                <a:lnTo>
                  <a:pt x="480060" y="114300"/>
                </a:lnTo>
                <a:lnTo>
                  <a:pt x="468630" y="114300"/>
                </a:lnTo>
                <a:lnTo>
                  <a:pt x="468630" y="102870"/>
                </a:lnTo>
                <a:lnTo>
                  <a:pt x="457200" y="102870"/>
                </a:lnTo>
                <a:lnTo>
                  <a:pt x="434340" y="91440"/>
                </a:lnTo>
                <a:lnTo>
                  <a:pt x="422910" y="80010"/>
                </a:lnTo>
                <a:lnTo>
                  <a:pt x="411480" y="68580"/>
                </a:lnTo>
                <a:lnTo>
                  <a:pt x="388620" y="57150"/>
                </a:lnTo>
                <a:lnTo>
                  <a:pt x="365760" y="45720"/>
                </a:lnTo>
                <a:lnTo>
                  <a:pt x="342900" y="34290"/>
                </a:lnTo>
                <a:lnTo>
                  <a:pt x="320040" y="22860"/>
                </a:lnTo>
                <a:lnTo>
                  <a:pt x="297180" y="22860"/>
                </a:lnTo>
                <a:lnTo>
                  <a:pt x="274320" y="22860"/>
                </a:lnTo>
                <a:lnTo>
                  <a:pt x="251460" y="22860"/>
                </a:lnTo>
                <a:lnTo>
                  <a:pt x="228600" y="22860"/>
                </a:lnTo>
                <a:lnTo>
                  <a:pt x="205740" y="22860"/>
                </a:lnTo>
                <a:lnTo>
                  <a:pt x="171450" y="34290"/>
                </a:lnTo>
                <a:lnTo>
                  <a:pt x="160020" y="34290"/>
                </a:lnTo>
                <a:lnTo>
                  <a:pt x="125730" y="45720"/>
                </a:lnTo>
                <a:lnTo>
                  <a:pt x="114300" y="57150"/>
                </a:lnTo>
                <a:lnTo>
                  <a:pt x="91440" y="68580"/>
                </a:lnTo>
                <a:lnTo>
                  <a:pt x="80010" y="80010"/>
                </a:lnTo>
                <a:lnTo>
                  <a:pt x="57150" y="102870"/>
                </a:lnTo>
                <a:lnTo>
                  <a:pt x="45720" y="114300"/>
                </a:lnTo>
                <a:lnTo>
                  <a:pt x="34290" y="125730"/>
                </a:lnTo>
                <a:lnTo>
                  <a:pt x="22860" y="148590"/>
                </a:lnTo>
                <a:lnTo>
                  <a:pt x="11430" y="160020"/>
                </a:lnTo>
                <a:lnTo>
                  <a:pt x="11430" y="182880"/>
                </a:lnTo>
                <a:lnTo>
                  <a:pt x="0" y="194310"/>
                </a:lnTo>
                <a:lnTo>
                  <a:pt x="0" y="217170"/>
                </a:lnTo>
                <a:lnTo>
                  <a:pt x="0" y="240030"/>
                </a:lnTo>
                <a:lnTo>
                  <a:pt x="11430" y="262890"/>
                </a:lnTo>
                <a:lnTo>
                  <a:pt x="11430" y="285750"/>
                </a:lnTo>
                <a:lnTo>
                  <a:pt x="22860" y="320040"/>
                </a:lnTo>
                <a:lnTo>
                  <a:pt x="34290" y="342900"/>
                </a:lnTo>
                <a:lnTo>
                  <a:pt x="45720" y="365760"/>
                </a:lnTo>
                <a:lnTo>
                  <a:pt x="57150" y="388620"/>
                </a:lnTo>
                <a:lnTo>
                  <a:pt x="80010" y="400050"/>
                </a:lnTo>
                <a:lnTo>
                  <a:pt x="91440" y="422910"/>
                </a:lnTo>
                <a:lnTo>
                  <a:pt x="102870" y="434340"/>
                </a:lnTo>
                <a:lnTo>
                  <a:pt x="125730" y="445770"/>
                </a:lnTo>
                <a:lnTo>
                  <a:pt x="148590" y="445770"/>
                </a:lnTo>
                <a:lnTo>
                  <a:pt x="160020" y="457200"/>
                </a:lnTo>
                <a:lnTo>
                  <a:pt x="182880" y="457200"/>
                </a:lnTo>
                <a:lnTo>
                  <a:pt x="205740" y="457200"/>
                </a:lnTo>
                <a:lnTo>
                  <a:pt x="228600" y="457200"/>
                </a:lnTo>
                <a:lnTo>
                  <a:pt x="251460" y="457200"/>
                </a:lnTo>
                <a:lnTo>
                  <a:pt x="285750" y="457200"/>
                </a:lnTo>
                <a:lnTo>
                  <a:pt x="308610" y="445770"/>
                </a:lnTo>
                <a:lnTo>
                  <a:pt x="331470" y="445770"/>
                </a:lnTo>
                <a:lnTo>
                  <a:pt x="354330" y="434340"/>
                </a:lnTo>
                <a:lnTo>
                  <a:pt x="388620" y="422910"/>
                </a:lnTo>
                <a:lnTo>
                  <a:pt x="411480" y="411480"/>
                </a:lnTo>
                <a:lnTo>
                  <a:pt x="434340" y="388620"/>
                </a:lnTo>
                <a:lnTo>
                  <a:pt x="457200" y="377190"/>
                </a:lnTo>
                <a:lnTo>
                  <a:pt x="480060" y="354330"/>
                </a:lnTo>
                <a:lnTo>
                  <a:pt x="491490" y="342900"/>
                </a:lnTo>
                <a:lnTo>
                  <a:pt x="514350" y="320040"/>
                </a:lnTo>
                <a:lnTo>
                  <a:pt x="525780" y="308610"/>
                </a:lnTo>
                <a:lnTo>
                  <a:pt x="537210" y="285750"/>
                </a:lnTo>
                <a:lnTo>
                  <a:pt x="548640" y="262890"/>
                </a:lnTo>
                <a:lnTo>
                  <a:pt x="560070" y="251460"/>
                </a:lnTo>
                <a:lnTo>
                  <a:pt x="560070" y="228600"/>
                </a:lnTo>
                <a:lnTo>
                  <a:pt x="571500" y="217170"/>
                </a:lnTo>
                <a:lnTo>
                  <a:pt x="560070" y="194310"/>
                </a:lnTo>
                <a:lnTo>
                  <a:pt x="560070" y="171450"/>
                </a:lnTo>
                <a:lnTo>
                  <a:pt x="548640" y="148590"/>
                </a:lnTo>
                <a:lnTo>
                  <a:pt x="537210" y="125730"/>
                </a:lnTo>
                <a:lnTo>
                  <a:pt x="514350" y="102870"/>
                </a:lnTo>
                <a:lnTo>
                  <a:pt x="491490" y="80010"/>
                </a:lnTo>
                <a:lnTo>
                  <a:pt x="468630" y="57150"/>
                </a:lnTo>
                <a:lnTo>
                  <a:pt x="434340" y="45720"/>
                </a:lnTo>
                <a:lnTo>
                  <a:pt x="400050" y="22860"/>
                </a:lnTo>
                <a:lnTo>
                  <a:pt x="365760" y="11430"/>
                </a:lnTo>
                <a:lnTo>
                  <a:pt x="331470" y="0"/>
                </a:lnTo>
                <a:lnTo>
                  <a:pt x="297180" y="0"/>
                </a:lnTo>
                <a:lnTo>
                  <a:pt x="262890" y="0"/>
                </a:lnTo>
                <a:lnTo>
                  <a:pt x="240030" y="0"/>
                </a:lnTo>
                <a:lnTo>
                  <a:pt x="240030" y="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91" name="Freeform 190"/>
          <p:cNvSpPr/>
          <p:nvPr/>
        </p:nvSpPr>
        <p:spPr>
          <a:xfrm>
            <a:off x="4446270" y="3989070"/>
            <a:ext cx="205741" cy="240031"/>
          </a:xfrm>
          <a:custGeom>
            <a:avLst/>
            <a:gdLst/>
            <a:ahLst/>
            <a:cxnLst/>
            <a:rect l="0" t="0" r="0" b="0"/>
            <a:pathLst>
              <a:path w="205741" h="240031">
                <a:moveTo>
                  <a:pt x="80010" y="0"/>
                </a:moveTo>
                <a:lnTo>
                  <a:pt x="80010" y="0"/>
                </a:lnTo>
                <a:lnTo>
                  <a:pt x="80010" y="0"/>
                </a:lnTo>
                <a:lnTo>
                  <a:pt x="80010" y="0"/>
                </a:lnTo>
                <a:lnTo>
                  <a:pt x="80010" y="0"/>
                </a:lnTo>
                <a:lnTo>
                  <a:pt x="80010" y="11430"/>
                </a:lnTo>
                <a:lnTo>
                  <a:pt x="80010" y="11430"/>
                </a:lnTo>
                <a:lnTo>
                  <a:pt x="80010" y="22860"/>
                </a:lnTo>
                <a:lnTo>
                  <a:pt x="68580" y="34290"/>
                </a:lnTo>
                <a:lnTo>
                  <a:pt x="57150" y="45720"/>
                </a:lnTo>
                <a:lnTo>
                  <a:pt x="34290" y="57150"/>
                </a:lnTo>
                <a:lnTo>
                  <a:pt x="34290" y="68580"/>
                </a:lnTo>
                <a:lnTo>
                  <a:pt x="11430" y="80010"/>
                </a:lnTo>
                <a:lnTo>
                  <a:pt x="11430" y="91440"/>
                </a:lnTo>
                <a:lnTo>
                  <a:pt x="0" y="102870"/>
                </a:lnTo>
                <a:lnTo>
                  <a:pt x="0" y="114300"/>
                </a:lnTo>
                <a:lnTo>
                  <a:pt x="0" y="125730"/>
                </a:lnTo>
                <a:lnTo>
                  <a:pt x="0" y="137160"/>
                </a:lnTo>
                <a:lnTo>
                  <a:pt x="0" y="148590"/>
                </a:lnTo>
                <a:lnTo>
                  <a:pt x="11430" y="160020"/>
                </a:lnTo>
                <a:lnTo>
                  <a:pt x="11430" y="171450"/>
                </a:lnTo>
                <a:lnTo>
                  <a:pt x="34290" y="182880"/>
                </a:lnTo>
                <a:lnTo>
                  <a:pt x="45720" y="182880"/>
                </a:lnTo>
                <a:lnTo>
                  <a:pt x="68580" y="194310"/>
                </a:lnTo>
                <a:lnTo>
                  <a:pt x="91440" y="205740"/>
                </a:lnTo>
                <a:lnTo>
                  <a:pt x="114300" y="217170"/>
                </a:lnTo>
                <a:lnTo>
                  <a:pt x="137160" y="228600"/>
                </a:lnTo>
                <a:lnTo>
                  <a:pt x="160020" y="240030"/>
                </a:lnTo>
                <a:lnTo>
                  <a:pt x="182880" y="240030"/>
                </a:lnTo>
                <a:lnTo>
                  <a:pt x="194310" y="240030"/>
                </a:lnTo>
                <a:lnTo>
                  <a:pt x="205740" y="240030"/>
                </a:lnTo>
                <a:lnTo>
                  <a:pt x="205740" y="24003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92" name="Freeform 191"/>
          <p:cNvSpPr/>
          <p:nvPr/>
        </p:nvSpPr>
        <p:spPr>
          <a:xfrm>
            <a:off x="4526280" y="4000500"/>
            <a:ext cx="57151" cy="45721"/>
          </a:xfrm>
          <a:custGeom>
            <a:avLst/>
            <a:gdLst/>
            <a:ahLst/>
            <a:cxnLst/>
            <a:rect l="0" t="0" r="0" b="0"/>
            <a:pathLst>
              <a:path w="57151" h="45721">
                <a:moveTo>
                  <a:pt x="0" y="0"/>
                </a:moveTo>
                <a:lnTo>
                  <a:pt x="0" y="0"/>
                </a:lnTo>
                <a:lnTo>
                  <a:pt x="0" y="0"/>
                </a:lnTo>
                <a:lnTo>
                  <a:pt x="0" y="0"/>
                </a:lnTo>
                <a:lnTo>
                  <a:pt x="0" y="11430"/>
                </a:lnTo>
                <a:lnTo>
                  <a:pt x="11430" y="11430"/>
                </a:lnTo>
                <a:lnTo>
                  <a:pt x="22860" y="22860"/>
                </a:lnTo>
                <a:lnTo>
                  <a:pt x="34290" y="34290"/>
                </a:lnTo>
                <a:lnTo>
                  <a:pt x="45720" y="34290"/>
                </a:lnTo>
                <a:lnTo>
                  <a:pt x="57150" y="45720"/>
                </a:lnTo>
                <a:lnTo>
                  <a:pt x="57150" y="4572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93" name="Freeform 192"/>
          <p:cNvSpPr/>
          <p:nvPr/>
        </p:nvSpPr>
        <p:spPr>
          <a:xfrm>
            <a:off x="4503420" y="4069080"/>
            <a:ext cx="45721" cy="45721"/>
          </a:xfrm>
          <a:custGeom>
            <a:avLst/>
            <a:gdLst/>
            <a:ahLst/>
            <a:cxnLst/>
            <a:rect l="0" t="0" r="0" b="0"/>
            <a:pathLst>
              <a:path w="45721" h="45721">
                <a:moveTo>
                  <a:pt x="0" y="0"/>
                </a:moveTo>
                <a:lnTo>
                  <a:pt x="11430" y="0"/>
                </a:lnTo>
                <a:lnTo>
                  <a:pt x="11430" y="11430"/>
                </a:lnTo>
                <a:lnTo>
                  <a:pt x="11430" y="11430"/>
                </a:lnTo>
                <a:lnTo>
                  <a:pt x="34290" y="22860"/>
                </a:lnTo>
                <a:lnTo>
                  <a:pt x="34290" y="34290"/>
                </a:lnTo>
                <a:lnTo>
                  <a:pt x="45720" y="45720"/>
                </a:lnTo>
                <a:lnTo>
                  <a:pt x="45720" y="4572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94" name="Freeform 193"/>
          <p:cNvSpPr/>
          <p:nvPr/>
        </p:nvSpPr>
        <p:spPr>
          <a:xfrm>
            <a:off x="5680710" y="3954780"/>
            <a:ext cx="205741" cy="205741"/>
          </a:xfrm>
          <a:custGeom>
            <a:avLst/>
            <a:gdLst/>
            <a:ahLst/>
            <a:cxnLst/>
            <a:rect l="0" t="0" r="0" b="0"/>
            <a:pathLst>
              <a:path w="205741" h="205741">
                <a:moveTo>
                  <a:pt x="114300" y="0"/>
                </a:moveTo>
                <a:lnTo>
                  <a:pt x="114300" y="11430"/>
                </a:lnTo>
                <a:lnTo>
                  <a:pt x="102870" y="11430"/>
                </a:lnTo>
                <a:lnTo>
                  <a:pt x="102870" y="11430"/>
                </a:lnTo>
                <a:lnTo>
                  <a:pt x="102870" y="11430"/>
                </a:lnTo>
                <a:lnTo>
                  <a:pt x="91440" y="22860"/>
                </a:lnTo>
                <a:lnTo>
                  <a:pt x="80010" y="34290"/>
                </a:lnTo>
                <a:lnTo>
                  <a:pt x="57150" y="45720"/>
                </a:lnTo>
                <a:lnTo>
                  <a:pt x="45720" y="57150"/>
                </a:lnTo>
                <a:lnTo>
                  <a:pt x="34290" y="68580"/>
                </a:lnTo>
                <a:lnTo>
                  <a:pt x="11430" y="80010"/>
                </a:lnTo>
                <a:lnTo>
                  <a:pt x="11430" y="91440"/>
                </a:lnTo>
                <a:lnTo>
                  <a:pt x="0" y="91440"/>
                </a:lnTo>
                <a:lnTo>
                  <a:pt x="0" y="102870"/>
                </a:lnTo>
                <a:lnTo>
                  <a:pt x="0" y="114300"/>
                </a:lnTo>
                <a:lnTo>
                  <a:pt x="0" y="114300"/>
                </a:lnTo>
                <a:lnTo>
                  <a:pt x="0" y="125730"/>
                </a:lnTo>
                <a:lnTo>
                  <a:pt x="22860" y="137160"/>
                </a:lnTo>
                <a:lnTo>
                  <a:pt x="34290" y="148590"/>
                </a:lnTo>
                <a:lnTo>
                  <a:pt x="57150" y="160020"/>
                </a:lnTo>
                <a:lnTo>
                  <a:pt x="80010" y="171450"/>
                </a:lnTo>
                <a:lnTo>
                  <a:pt x="102870" y="182880"/>
                </a:lnTo>
                <a:lnTo>
                  <a:pt x="125730" y="194310"/>
                </a:lnTo>
                <a:lnTo>
                  <a:pt x="160020" y="205740"/>
                </a:lnTo>
                <a:lnTo>
                  <a:pt x="182880" y="205740"/>
                </a:lnTo>
                <a:lnTo>
                  <a:pt x="205740" y="205740"/>
                </a:lnTo>
                <a:lnTo>
                  <a:pt x="205740" y="20574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95" name="Freeform 194"/>
          <p:cNvSpPr/>
          <p:nvPr/>
        </p:nvSpPr>
        <p:spPr>
          <a:xfrm>
            <a:off x="5806440" y="3954780"/>
            <a:ext cx="68581" cy="34291"/>
          </a:xfrm>
          <a:custGeom>
            <a:avLst/>
            <a:gdLst/>
            <a:ahLst/>
            <a:cxnLst/>
            <a:rect l="0" t="0" r="0" b="0"/>
            <a:pathLst>
              <a:path w="68581" h="34291">
                <a:moveTo>
                  <a:pt x="0" y="0"/>
                </a:moveTo>
                <a:lnTo>
                  <a:pt x="0" y="0"/>
                </a:lnTo>
                <a:lnTo>
                  <a:pt x="0" y="0"/>
                </a:lnTo>
                <a:lnTo>
                  <a:pt x="0" y="0"/>
                </a:lnTo>
                <a:lnTo>
                  <a:pt x="11430" y="11430"/>
                </a:lnTo>
                <a:lnTo>
                  <a:pt x="22860" y="22860"/>
                </a:lnTo>
                <a:lnTo>
                  <a:pt x="45720" y="22860"/>
                </a:lnTo>
                <a:lnTo>
                  <a:pt x="57150" y="34290"/>
                </a:lnTo>
                <a:lnTo>
                  <a:pt x="68580" y="34290"/>
                </a:lnTo>
                <a:lnTo>
                  <a:pt x="68580" y="3429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96" name="Freeform 195"/>
          <p:cNvSpPr/>
          <p:nvPr/>
        </p:nvSpPr>
        <p:spPr>
          <a:xfrm>
            <a:off x="5783580" y="3989070"/>
            <a:ext cx="57151" cy="80011"/>
          </a:xfrm>
          <a:custGeom>
            <a:avLst/>
            <a:gdLst/>
            <a:ahLst/>
            <a:cxnLst/>
            <a:rect l="0" t="0" r="0" b="0"/>
            <a:pathLst>
              <a:path w="57151" h="80011">
                <a:moveTo>
                  <a:pt x="11430" y="0"/>
                </a:moveTo>
                <a:lnTo>
                  <a:pt x="11430" y="0"/>
                </a:lnTo>
                <a:lnTo>
                  <a:pt x="0" y="11430"/>
                </a:lnTo>
                <a:lnTo>
                  <a:pt x="0" y="11430"/>
                </a:lnTo>
                <a:lnTo>
                  <a:pt x="11430" y="22860"/>
                </a:lnTo>
                <a:lnTo>
                  <a:pt x="22860" y="34290"/>
                </a:lnTo>
                <a:lnTo>
                  <a:pt x="34290" y="57150"/>
                </a:lnTo>
                <a:lnTo>
                  <a:pt x="45720" y="68580"/>
                </a:lnTo>
                <a:lnTo>
                  <a:pt x="57150" y="80010"/>
                </a:lnTo>
                <a:lnTo>
                  <a:pt x="57150" y="8001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97" name="Freeform 196"/>
          <p:cNvSpPr/>
          <p:nvPr/>
        </p:nvSpPr>
        <p:spPr>
          <a:xfrm>
            <a:off x="5269230" y="4972050"/>
            <a:ext cx="205741" cy="285751"/>
          </a:xfrm>
          <a:custGeom>
            <a:avLst/>
            <a:gdLst/>
            <a:ahLst/>
            <a:cxnLst/>
            <a:rect l="0" t="0" r="0" b="0"/>
            <a:pathLst>
              <a:path w="205741" h="285751">
                <a:moveTo>
                  <a:pt x="137160" y="0"/>
                </a:moveTo>
                <a:lnTo>
                  <a:pt x="137160" y="0"/>
                </a:lnTo>
                <a:lnTo>
                  <a:pt x="137160" y="0"/>
                </a:lnTo>
                <a:lnTo>
                  <a:pt x="137160" y="0"/>
                </a:lnTo>
                <a:lnTo>
                  <a:pt x="137160" y="0"/>
                </a:lnTo>
                <a:lnTo>
                  <a:pt x="137160" y="0"/>
                </a:lnTo>
                <a:lnTo>
                  <a:pt x="137160" y="11430"/>
                </a:lnTo>
                <a:lnTo>
                  <a:pt x="125730" y="11430"/>
                </a:lnTo>
                <a:lnTo>
                  <a:pt x="114300" y="22860"/>
                </a:lnTo>
                <a:lnTo>
                  <a:pt x="102870" y="34290"/>
                </a:lnTo>
                <a:lnTo>
                  <a:pt x="91440" y="45720"/>
                </a:lnTo>
                <a:lnTo>
                  <a:pt x="80010" y="68580"/>
                </a:lnTo>
                <a:lnTo>
                  <a:pt x="68580" y="91440"/>
                </a:lnTo>
                <a:lnTo>
                  <a:pt x="57150" y="102870"/>
                </a:lnTo>
                <a:lnTo>
                  <a:pt x="45720" y="125730"/>
                </a:lnTo>
                <a:lnTo>
                  <a:pt x="34290" y="148590"/>
                </a:lnTo>
                <a:lnTo>
                  <a:pt x="22860" y="171450"/>
                </a:lnTo>
                <a:lnTo>
                  <a:pt x="11430" y="182880"/>
                </a:lnTo>
                <a:lnTo>
                  <a:pt x="11430" y="194310"/>
                </a:lnTo>
                <a:lnTo>
                  <a:pt x="0" y="205740"/>
                </a:lnTo>
                <a:lnTo>
                  <a:pt x="11430" y="217170"/>
                </a:lnTo>
                <a:lnTo>
                  <a:pt x="11430" y="217170"/>
                </a:lnTo>
                <a:lnTo>
                  <a:pt x="11430" y="228600"/>
                </a:lnTo>
                <a:lnTo>
                  <a:pt x="22860" y="240030"/>
                </a:lnTo>
                <a:lnTo>
                  <a:pt x="22860" y="240030"/>
                </a:lnTo>
                <a:lnTo>
                  <a:pt x="34290" y="240030"/>
                </a:lnTo>
                <a:lnTo>
                  <a:pt x="45720" y="251460"/>
                </a:lnTo>
                <a:lnTo>
                  <a:pt x="57150" y="251460"/>
                </a:lnTo>
                <a:lnTo>
                  <a:pt x="68580" y="251460"/>
                </a:lnTo>
                <a:lnTo>
                  <a:pt x="91440" y="262890"/>
                </a:lnTo>
                <a:lnTo>
                  <a:pt x="102870" y="262890"/>
                </a:lnTo>
                <a:lnTo>
                  <a:pt x="125730" y="262890"/>
                </a:lnTo>
                <a:lnTo>
                  <a:pt x="137160" y="274320"/>
                </a:lnTo>
                <a:lnTo>
                  <a:pt x="160020" y="274320"/>
                </a:lnTo>
                <a:lnTo>
                  <a:pt x="171450" y="285750"/>
                </a:lnTo>
                <a:lnTo>
                  <a:pt x="182880" y="285750"/>
                </a:lnTo>
                <a:lnTo>
                  <a:pt x="194310" y="285750"/>
                </a:lnTo>
                <a:lnTo>
                  <a:pt x="205740" y="285750"/>
                </a:lnTo>
                <a:lnTo>
                  <a:pt x="205740" y="28575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98" name="Freeform 197"/>
          <p:cNvSpPr/>
          <p:nvPr/>
        </p:nvSpPr>
        <p:spPr>
          <a:xfrm>
            <a:off x="5360670" y="4972050"/>
            <a:ext cx="125731" cy="80011"/>
          </a:xfrm>
          <a:custGeom>
            <a:avLst/>
            <a:gdLst/>
            <a:ahLst/>
            <a:cxnLst/>
            <a:rect l="0" t="0" r="0" b="0"/>
            <a:pathLst>
              <a:path w="125731" h="80011">
                <a:moveTo>
                  <a:pt x="11430" y="0"/>
                </a:moveTo>
                <a:lnTo>
                  <a:pt x="11430" y="0"/>
                </a:lnTo>
                <a:lnTo>
                  <a:pt x="11430" y="0"/>
                </a:lnTo>
                <a:lnTo>
                  <a:pt x="11430" y="0"/>
                </a:lnTo>
                <a:lnTo>
                  <a:pt x="11430" y="0"/>
                </a:lnTo>
                <a:lnTo>
                  <a:pt x="0" y="0"/>
                </a:lnTo>
                <a:lnTo>
                  <a:pt x="0" y="0"/>
                </a:lnTo>
                <a:lnTo>
                  <a:pt x="11430" y="0"/>
                </a:lnTo>
                <a:lnTo>
                  <a:pt x="11430" y="11430"/>
                </a:lnTo>
                <a:lnTo>
                  <a:pt x="11430" y="11430"/>
                </a:lnTo>
                <a:lnTo>
                  <a:pt x="22860" y="22860"/>
                </a:lnTo>
                <a:lnTo>
                  <a:pt x="34290" y="22860"/>
                </a:lnTo>
                <a:lnTo>
                  <a:pt x="45720" y="34290"/>
                </a:lnTo>
                <a:lnTo>
                  <a:pt x="57150" y="34290"/>
                </a:lnTo>
                <a:lnTo>
                  <a:pt x="68580" y="45720"/>
                </a:lnTo>
                <a:lnTo>
                  <a:pt x="80010" y="45720"/>
                </a:lnTo>
                <a:lnTo>
                  <a:pt x="91440" y="57150"/>
                </a:lnTo>
                <a:lnTo>
                  <a:pt x="102870" y="57150"/>
                </a:lnTo>
                <a:lnTo>
                  <a:pt x="102870" y="68580"/>
                </a:lnTo>
                <a:lnTo>
                  <a:pt x="114300" y="68580"/>
                </a:lnTo>
                <a:lnTo>
                  <a:pt x="125730" y="80010"/>
                </a:lnTo>
                <a:lnTo>
                  <a:pt x="125730" y="80010"/>
                </a:lnTo>
                <a:lnTo>
                  <a:pt x="125730" y="8001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99" name="Freeform 198"/>
          <p:cNvSpPr/>
          <p:nvPr/>
        </p:nvSpPr>
        <p:spPr>
          <a:xfrm>
            <a:off x="5292090" y="5086350"/>
            <a:ext cx="194311" cy="125731"/>
          </a:xfrm>
          <a:custGeom>
            <a:avLst/>
            <a:gdLst/>
            <a:ahLst/>
            <a:cxnLst/>
            <a:rect l="0" t="0" r="0" b="0"/>
            <a:pathLst>
              <a:path w="194311" h="125731">
                <a:moveTo>
                  <a:pt x="11430" y="0"/>
                </a:moveTo>
                <a:lnTo>
                  <a:pt x="11430" y="0"/>
                </a:lnTo>
                <a:lnTo>
                  <a:pt x="11430" y="0"/>
                </a:lnTo>
                <a:lnTo>
                  <a:pt x="11430" y="0"/>
                </a:lnTo>
                <a:lnTo>
                  <a:pt x="11430" y="0"/>
                </a:lnTo>
                <a:lnTo>
                  <a:pt x="0" y="0"/>
                </a:lnTo>
                <a:lnTo>
                  <a:pt x="0" y="0"/>
                </a:lnTo>
                <a:lnTo>
                  <a:pt x="0" y="0"/>
                </a:lnTo>
                <a:lnTo>
                  <a:pt x="0" y="0"/>
                </a:lnTo>
                <a:lnTo>
                  <a:pt x="11430" y="0"/>
                </a:lnTo>
                <a:lnTo>
                  <a:pt x="11430" y="0"/>
                </a:lnTo>
                <a:lnTo>
                  <a:pt x="11430" y="11430"/>
                </a:lnTo>
                <a:lnTo>
                  <a:pt x="22860" y="11430"/>
                </a:lnTo>
                <a:lnTo>
                  <a:pt x="22860" y="11430"/>
                </a:lnTo>
                <a:lnTo>
                  <a:pt x="34290" y="22860"/>
                </a:lnTo>
                <a:lnTo>
                  <a:pt x="45720" y="22860"/>
                </a:lnTo>
                <a:lnTo>
                  <a:pt x="57150" y="22860"/>
                </a:lnTo>
                <a:lnTo>
                  <a:pt x="68580" y="34290"/>
                </a:lnTo>
                <a:lnTo>
                  <a:pt x="80010" y="45720"/>
                </a:lnTo>
                <a:lnTo>
                  <a:pt x="91440" y="57150"/>
                </a:lnTo>
                <a:lnTo>
                  <a:pt x="102870" y="57150"/>
                </a:lnTo>
                <a:lnTo>
                  <a:pt x="114300" y="68580"/>
                </a:lnTo>
                <a:lnTo>
                  <a:pt x="125730" y="80010"/>
                </a:lnTo>
                <a:lnTo>
                  <a:pt x="137160" y="80010"/>
                </a:lnTo>
                <a:lnTo>
                  <a:pt x="148590" y="91440"/>
                </a:lnTo>
                <a:lnTo>
                  <a:pt x="148590" y="102870"/>
                </a:lnTo>
                <a:lnTo>
                  <a:pt x="160020" y="102870"/>
                </a:lnTo>
                <a:lnTo>
                  <a:pt x="171450" y="114300"/>
                </a:lnTo>
                <a:lnTo>
                  <a:pt x="171450" y="114300"/>
                </a:lnTo>
                <a:lnTo>
                  <a:pt x="182880" y="125730"/>
                </a:lnTo>
                <a:lnTo>
                  <a:pt x="182880" y="125730"/>
                </a:lnTo>
                <a:lnTo>
                  <a:pt x="194310" y="125730"/>
                </a:lnTo>
                <a:lnTo>
                  <a:pt x="194310" y="125730"/>
                </a:lnTo>
                <a:lnTo>
                  <a:pt x="194310" y="12573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200" name="Freeform 199"/>
          <p:cNvSpPr/>
          <p:nvPr/>
        </p:nvSpPr>
        <p:spPr>
          <a:xfrm>
            <a:off x="160020" y="4572000"/>
            <a:ext cx="1668781" cy="57151"/>
          </a:xfrm>
          <a:custGeom>
            <a:avLst/>
            <a:gdLst/>
            <a:ahLst/>
            <a:cxnLst/>
            <a:rect l="0" t="0" r="0" b="0"/>
            <a:pathLst>
              <a:path w="1668781" h="57151">
                <a:moveTo>
                  <a:pt x="22860" y="45720"/>
                </a:moveTo>
                <a:lnTo>
                  <a:pt x="22860" y="57150"/>
                </a:lnTo>
                <a:lnTo>
                  <a:pt x="22860" y="57150"/>
                </a:lnTo>
                <a:lnTo>
                  <a:pt x="22860" y="57150"/>
                </a:lnTo>
                <a:lnTo>
                  <a:pt x="11430" y="57150"/>
                </a:lnTo>
                <a:lnTo>
                  <a:pt x="11430" y="57150"/>
                </a:lnTo>
                <a:lnTo>
                  <a:pt x="11430" y="57150"/>
                </a:lnTo>
                <a:lnTo>
                  <a:pt x="11430" y="57150"/>
                </a:lnTo>
                <a:lnTo>
                  <a:pt x="11430" y="57150"/>
                </a:lnTo>
                <a:lnTo>
                  <a:pt x="11430" y="57150"/>
                </a:lnTo>
                <a:lnTo>
                  <a:pt x="11430" y="57150"/>
                </a:lnTo>
                <a:lnTo>
                  <a:pt x="11430" y="57150"/>
                </a:lnTo>
                <a:lnTo>
                  <a:pt x="11430" y="57150"/>
                </a:lnTo>
                <a:lnTo>
                  <a:pt x="11430" y="57150"/>
                </a:lnTo>
                <a:lnTo>
                  <a:pt x="0" y="57150"/>
                </a:lnTo>
                <a:lnTo>
                  <a:pt x="0" y="57150"/>
                </a:lnTo>
                <a:lnTo>
                  <a:pt x="0" y="57150"/>
                </a:lnTo>
                <a:lnTo>
                  <a:pt x="11430" y="57150"/>
                </a:lnTo>
                <a:lnTo>
                  <a:pt x="22860" y="57150"/>
                </a:lnTo>
                <a:lnTo>
                  <a:pt x="22860" y="57150"/>
                </a:lnTo>
                <a:lnTo>
                  <a:pt x="22860" y="57150"/>
                </a:lnTo>
                <a:lnTo>
                  <a:pt x="34290" y="45720"/>
                </a:lnTo>
                <a:lnTo>
                  <a:pt x="45720" y="45720"/>
                </a:lnTo>
                <a:lnTo>
                  <a:pt x="45720" y="45720"/>
                </a:lnTo>
                <a:lnTo>
                  <a:pt x="57150" y="45720"/>
                </a:lnTo>
                <a:lnTo>
                  <a:pt x="68580" y="45720"/>
                </a:lnTo>
                <a:lnTo>
                  <a:pt x="68580" y="45720"/>
                </a:lnTo>
                <a:lnTo>
                  <a:pt x="80010" y="34290"/>
                </a:lnTo>
                <a:lnTo>
                  <a:pt x="91440" y="34290"/>
                </a:lnTo>
                <a:lnTo>
                  <a:pt x="102870" y="34290"/>
                </a:lnTo>
                <a:lnTo>
                  <a:pt x="102870" y="34290"/>
                </a:lnTo>
                <a:lnTo>
                  <a:pt x="114300" y="34290"/>
                </a:lnTo>
                <a:lnTo>
                  <a:pt x="125730" y="34290"/>
                </a:lnTo>
                <a:lnTo>
                  <a:pt x="125730" y="34290"/>
                </a:lnTo>
                <a:lnTo>
                  <a:pt x="137160" y="34290"/>
                </a:lnTo>
                <a:lnTo>
                  <a:pt x="148590" y="34290"/>
                </a:lnTo>
                <a:lnTo>
                  <a:pt x="160020" y="34290"/>
                </a:lnTo>
                <a:lnTo>
                  <a:pt x="171450" y="34290"/>
                </a:lnTo>
                <a:lnTo>
                  <a:pt x="182880" y="34290"/>
                </a:lnTo>
                <a:lnTo>
                  <a:pt x="194310" y="34290"/>
                </a:lnTo>
                <a:lnTo>
                  <a:pt x="205740" y="34290"/>
                </a:lnTo>
                <a:lnTo>
                  <a:pt x="205740" y="34290"/>
                </a:lnTo>
                <a:lnTo>
                  <a:pt x="217170" y="34290"/>
                </a:lnTo>
                <a:lnTo>
                  <a:pt x="228600" y="34290"/>
                </a:lnTo>
                <a:lnTo>
                  <a:pt x="240030" y="22860"/>
                </a:lnTo>
                <a:lnTo>
                  <a:pt x="251460" y="22860"/>
                </a:lnTo>
                <a:lnTo>
                  <a:pt x="262890" y="22860"/>
                </a:lnTo>
                <a:lnTo>
                  <a:pt x="274320" y="22860"/>
                </a:lnTo>
                <a:lnTo>
                  <a:pt x="274320" y="22860"/>
                </a:lnTo>
                <a:lnTo>
                  <a:pt x="285750" y="22860"/>
                </a:lnTo>
                <a:lnTo>
                  <a:pt x="297180" y="22860"/>
                </a:lnTo>
                <a:lnTo>
                  <a:pt x="308610" y="22860"/>
                </a:lnTo>
                <a:lnTo>
                  <a:pt x="308610" y="22860"/>
                </a:lnTo>
                <a:lnTo>
                  <a:pt x="320040" y="22860"/>
                </a:lnTo>
                <a:lnTo>
                  <a:pt x="331470" y="22860"/>
                </a:lnTo>
                <a:lnTo>
                  <a:pt x="342900" y="22860"/>
                </a:lnTo>
                <a:lnTo>
                  <a:pt x="354330" y="22860"/>
                </a:lnTo>
                <a:lnTo>
                  <a:pt x="365760" y="22860"/>
                </a:lnTo>
                <a:lnTo>
                  <a:pt x="377190" y="22860"/>
                </a:lnTo>
                <a:lnTo>
                  <a:pt x="388620" y="22860"/>
                </a:lnTo>
                <a:lnTo>
                  <a:pt x="400050" y="22860"/>
                </a:lnTo>
                <a:lnTo>
                  <a:pt x="411480" y="34290"/>
                </a:lnTo>
                <a:lnTo>
                  <a:pt x="422910" y="34290"/>
                </a:lnTo>
                <a:lnTo>
                  <a:pt x="434340" y="22860"/>
                </a:lnTo>
                <a:lnTo>
                  <a:pt x="457200" y="22860"/>
                </a:lnTo>
                <a:lnTo>
                  <a:pt x="468630" y="22860"/>
                </a:lnTo>
                <a:lnTo>
                  <a:pt x="480060" y="22860"/>
                </a:lnTo>
                <a:lnTo>
                  <a:pt x="491490" y="22860"/>
                </a:lnTo>
                <a:lnTo>
                  <a:pt x="502920" y="22860"/>
                </a:lnTo>
                <a:lnTo>
                  <a:pt x="514350" y="22860"/>
                </a:lnTo>
                <a:lnTo>
                  <a:pt x="537210" y="22860"/>
                </a:lnTo>
                <a:lnTo>
                  <a:pt x="537210" y="22860"/>
                </a:lnTo>
                <a:lnTo>
                  <a:pt x="560070" y="22860"/>
                </a:lnTo>
                <a:lnTo>
                  <a:pt x="571500" y="11430"/>
                </a:lnTo>
                <a:lnTo>
                  <a:pt x="582930" y="11430"/>
                </a:lnTo>
                <a:lnTo>
                  <a:pt x="605790" y="11430"/>
                </a:lnTo>
                <a:lnTo>
                  <a:pt x="628650" y="11430"/>
                </a:lnTo>
                <a:lnTo>
                  <a:pt x="640080" y="11430"/>
                </a:lnTo>
                <a:lnTo>
                  <a:pt x="651510" y="11430"/>
                </a:lnTo>
                <a:lnTo>
                  <a:pt x="674370" y="11430"/>
                </a:lnTo>
                <a:lnTo>
                  <a:pt x="685800" y="11430"/>
                </a:lnTo>
                <a:lnTo>
                  <a:pt x="708660" y="11430"/>
                </a:lnTo>
                <a:lnTo>
                  <a:pt x="731520" y="11430"/>
                </a:lnTo>
                <a:lnTo>
                  <a:pt x="742950" y="0"/>
                </a:lnTo>
                <a:lnTo>
                  <a:pt x="765810" y="0"/>
                </a:lnTo>
                <a:lnTo>
                  <a:pt x="777240" y="0"/>
                </a:lnTo>
                <a:lnTo>
                  <a:pt x="800100" y="0"/>
                </a:lnTo>
                <a:lnTo>
                  <a:pt x="822960" y="0"/>
                </a:lnTo>
                <a:lnTo>
                  <a:pt x="834390" y="0"/>
                </a:lnTo>
                <a:lnTo>
                  <a:pt x="857250" y="0"/>
                </a:lnTo>
                <a:lnTo>
                  <a:pt x="868680" y="0"/>
                </a:lnTo>
                <a:lnTo>
                  <a:pt x="891540" y="0"/>
                </a:lnTo>
                <a:lnTo>
                  <a:pt x="902970" y="11430"/>
                </a:lnTo>
                <a:lnTo>
                  <a:pt x="925830" y="11430"/>
                </a:lnTo>
                <a:lnTo>
                  <a:pt x="948690" y="11430"/>
                </a:lnTo>
                <a:lnTo>
                  <a:pt x="971550" y="11430"/>
                </a:lnTo>
                <a:lnTo>
                  <a:pt x="994410" y="11430"/>
                </a:lnTo>
                <a:lnTo>
                  <a:pt x="1005840" y="11430"/>
                </a:lnTo>
                <a:lnTo>
                  <a:pt x="1028700" y="11430"/>
                </a:lnTo>
                <a:lnTo>
                  <a:pt x="1051560" y="11430"/>
                </a:lnTo>
                <a:lnTo>
                  <a:pt x="1062990" y="11430"/>
                </a:lnTo>
                <a:lnTo>
                  <a:pt x="1085850" y="11430"/>
                </a:lnTo>
                <a:lnTo>
                  <a:pt x="1108710" y="11430"/>
                </a:lnTo>
                <a:lnTo>
                  <a:pt x="1131570" y="11430"/>
                </a:lnTo>
                <a:lnTo>
                  <a:pt x="1143000" y="11430"/>
                </a:lnTo>
                <a:lnTo>
                  <a:pt x="1165860" y="11430"/>
                </a:lnTo>
                <a:lnTo>
                  <a:pt x="1188720" y="11430"/>
                </a:lnTo>
                <a:lnTo>
                  <a:pt x="1200150" y="11430"/>
                </a:lnTo>
                <a:lnTo>
                  <a:pt x="1223010" y="22860"/>
                </a:lnTo>
                <a:lnTo>
                  <a:pt x="1245870" y="22860"/>
                </a:lnTo>
                <a:lnTo>
                  <a:pt x="1257300" y="22860"/>
                </a:lnTo>
                <a:lnTo>
                  <a:pt x="1280160" y="11430"/>
                </a:lnTo>
                <a:lnTo>
                  <a:pt x="1303020" y="22860"/>
                </a:lnTo>
                <a:lnTo>
                  <a:pt x="1325880" y="22860"/>
                </a:lnTo>
                <a:lnTo>
                  <a:pt x="1348740" y="22860"/>
                </a:lnTo>
                <a:lnTo>
                  <a:pt x="1360170" y="22860"/>
                </a:lnTo>
                <a:lnTo>
                  <a:pt x="1383030" y="22860"/>
                </a:lnTo>
                <a:lnTo>
                  <a:pt x="1405890" y="22860"/>
                </a:lnTo>
                <a:lnTo>
                  <a:pt x="1417320" y="22860"/>
                </a:lnTo>
                <a:lnTo>
                  <a:pt x="1440180" y="22860"/>
                </a:lnTo>
                <a:lnTo>
                  <a:pt x="1463040" y="22860"/>
                </a:lnTo>
                <a:lnTo>
                  <a:pt x="1474470" y="22860"/>
                </a:lnTo>
                <a:lnTo>
                  <a:pt x="1497330" y="22860"/>
                </a:lnTo>
                <a:lnTo>
                  <a:pt x="1508760" y="34290"/>
                </a:lnTo>
                <a:lnTo>
                  <a:pt x="1531620" y="34290"/>
                </a:lnTo>
                <a:lnTo>
                  <a:pt x="1543050" y="34290"/>
                </a:lnTo>
                <a:lnTo>
                  <a:pt x="1565910" y="34290"/>
                </a:lnTo>
                <a:lnTo>
                  <a:pt x="1588770" y="34290"/>
                </a:lnTo>
                <a:lnTo>
                  <a:pt x="1600200" y="34290"/>
                </a:lnTo>
                <a:lnTo>
                  <a:pt x="1623060" y="34290"/>
                </a:lnTo>
                <a:lnTo>
                  <a:pt x="1634490" y="34290"/>
                </a:lnTo>
                <a:lnTo>
                  <a:pt x="1657350" y="34290"/>
                </a:lnTo>
                <a:lnTo>
                  <a:pt x="1668780" y="34290"/>
                </a:lnTo>
                <a:lnTo>
                  <a:pt x="1668780" y="34290"/>
                </a:lnTo>
                <a:lnTo>
                  <a:pt x="1668780" y="3429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201" name="Freeform 200"/>
          <p:cNvSpPr/>
          <p:nvPr/>
        </p:nvSpPr>
        <p:spPr>
          <a:xfrm>
            <a:off x="1851660" y="4857750"/>
            <a:ext cx="1931671" cy="57151"/>
          </a:xfrm>
          <a:custGeom>
            <a:avLst/>
            <a:gdLst/>
            <a:ahLst/>
            <a:cxnLst/>
            <a:rect l="0" t="0" r="0" b="0"/>
            <a:pathLst>
              <a:path w="1931671" h="57151">
                <a:moveTo>
                  <a:pt x="0" y="34290"/>
                </a:moveTo>
                <a:lnTo>
                  <a:pt x="0" y="22860"/>
                </a:lnTo>
                <a:lnTo>
                  <a:pt x="0" y="22860"/>
                </a:lnTo>
                <a:lnTo>
                  <a:pt x="0" y="22860"/>
                </a:lnTo>
                <a:lnTo>
                  <a:pt x="0" y="22860"/>
                </a:lnTo>
                <a:lnTo>
                  <a:pt x="0" y="22860"/>
                </a:lnTo>
                <a:lnTo>
                  <a:pt x="0" y="22860"/>
                </a:lnTo>
                <a:lnTo>
                  <a:pt x="0" y="22860"/>
                </a:lnTo>
                <a:lnTo>
                  <a:pt x="0" y="34290"/>
                </a:lnTo>
                <a:lnTo>
                  <a:pt x="0" y="34290"/>
                </a:lnTo>
                <a:lnTo>
                  <a:pt x="11430" y="34290"/>
                </a:lnTo>
                <a:lnTo>
                  <a:pt x="22860" y="34290"/>
                </a:lnTo>
                <a:lnTo>
                  <a:pt x="34290" y="34290"/>
                </a:lnTo>
                <a:lnTo>
                  <a:pt x="45720" y="34290"/>
                </a:lnTo>
                <a:lnTo>
                  <a:pt x="68580" y="34290"/>
                </a:lnTo>
                <a:lnTo>
                  <a:pt x="80010" y="34290"/>
                </a:lnTo>
                <a:lnTo>
                  <a:pt x="102870" y="22860"/>
                </a:lnTo>
                <a:lnTo>
                  <a:pt x="114300" y="22860"/>
                </a:lnTo>
                <a:lnTo>
                  <a:pt x="137160" y="22860"/>
                </a:lnTo>
                <a:lnTo>
                  <a:pt x="148590" y="22860"/>
                </a:lnTo>
                <a:lnTo>
                  <a:pt x="171450" y="11430"/>
                </a:lnTo>
                <a:lnTo>
                  <a:pt x="194310" y="11430"/>
                </a:lnTo>
                <a:lnTo>
                  <a:pt x="217170" y="11430"/>
                </a:lnTo>
                <a:lnTo>
                  <a:pt x="240030" y="11430"/>
                </a:lnTo>
                <a:lnTo>
                  <a:pt x="262890" y="11430"/>
                </a:lnTo>
                <a:lnTo>
                  <a:pt x="285750" y="11430"/>
                </a:lnTo>
                <a:lnTo>
                  <a:pt x="308610" y="0"/>
                </a:lnTo>
                <a:lnTo>
                  <a:pt x="342900" y="0"/>
                </a:lnTo>
                <a:lnTo>
                  <a:pt x="365760" y="0"/>
                </a:lnTo>
                <a:lnTo>
                  <a:pt x="388620" y="0"/>
                </a:lnTo>
                <a:lnTo>
                  <a:pt x="422910" y="0"/>
                </a:lnTo>
                <a:lnTo>
                  <a:pt x="445770" y="0"/>
                </a:lnTo>
                <a:lnTo>
                  <a:pt x="468630" y="0"/>
                </a:lnTo>
                <a:lnTo>
                  <a:pt x="491490" y="11430"/>
                </a:lnTo>
                <a:lnTo>
                  <a:pt x="525780" y="11430"/>
                </a:lnTo>
                <a:lnTo>
                  <a:pt x="548640" y="11430"/>
                </a:lnTo>
                <a:lnTo>
                  <a:pt x="571500" y="11430"/>
                </a:lnTo>
                <a:lnTo>
                  <a:pt x="594360" y="11430"/>
                </a:lnTo>
                <a:lnTo>
                  <a:pt x="617220" y="11430"/>
                </a:lnTo>
                <a:lnTo>
                  <a:pt x="651510" y="11430"/>
                </a:lnTo>
                <a:lnTo>
                  <a:pt x="674370" y="11430"/>
                </a:lnTo>
                <a:lnTo>
                  <a:pt x="697230" y="11430"/>
                </a:lnTo>
                <a:lnTo>
                  <a:pt x="720090" y="11430"/>
                </a:lnTo>
                <a:lnTo>
                  <a:pt x="742950" y="11430"/>
                </a:lnTo>
                <a:lnTo>
                  <a:pt x="765810" y="11430"/>
                </a:lnTo>
                <a:lnTo>
                  <a:pt x="788670" y="11430"/>
                </a:lnTo>
                <a:lnTo>
                  <a:pt x="811530" y="11430"/>
                </a:lnTo>
                <a:lnTo>
                  <a:pt x="845820" y="11430"/>
                </a:lnTo>
                <a:lnTo>
                  <a:pt x="868680" y="11430"/>
                </a:lnTo>
                <a:lnTo>
                  <a:pt x="891540" y="11430"/>
                </a:lnTo>
                <a:lnTo>
                  <a:pt x="914400" y="11430"/>
                </a:lnTo>
                <a:lnTo>
                  <a:pt x="937260" y="11430"/>
                </a:lnTo>
                <a:lnTo>
                  <a:pt x="960120" y="11430"/>
                </a:lnTo>
                <a:lnTo>
                  <a:pt x="982980" y="11430"/>
                </a:lnTo>
                <a:lnTo>
                  <a:pt x="1005840" y="11430"/>
                </a:lnTo>
                <a:lnTo>
                  <a:pt x="1040130" y="11430"/>
                </a:lnTo>
                <a:lnTo>
                  <a:pt x="1062990" y="11430"/>
                </a:lnTo>
                <a:lnTo>
                  <a:pt x="1085850" y="11430"/>
                </a:lnTo>
                <a:lnTo>
                  <a:pt x="1108710" y="22860"/>
                </a:lnTo>
                <a:lnTo>
                  <a:pt x="1131570" y="22860"/>
                </a:lnTo>
                <a:lnTo>
                  <a:pt x="1154430" y="22860"/>
                </a:lnTo>
                <a:lnTo>
                  <a:pt x="1177290" y="22860"/>
                </a:lnTo>
                <a:lnTo>
                  <a:pt x="1200150" y="22860"/>
                </a:lnTo>
                <a:lnTo>
                  <a:pt x="1223010" y="22860"/>
                </a:lnTo>
                <a:lnTo>
                  <a:pt x="1245870" y="22860"/>
                </a:lnTo>
                <a:lnTo>
                  <a:pt x="1268730" y="22860"/>
                </a:lnTo>
                <a:lnTo>
                  <a:pt x="1291590" y="22860"/>
                </a:lnTo>
                <a:lnTo>
                  <a:pt x="1303020" y="22860"/>
                </a:lnTo>
                <a:lnTo>
                  <a:pt x="1337310" y="34290"/>
                </a:lnTo>
                <a:lnTo>
                  <a:pt x="1348740" y="34290"/>
                </a:lnTo>
                <a:lnTo>
                  <a:pt x="1371600" y="34290"/>
                </a:lnTo>
                <a:lnTo>
                  <a:pt x="1394460" y="34290"/>
                </a:lnTo>
                <a:lnTo>
                  <a:pt x="1417320" y="34290"/>
                </a:lnTo>
                <a:lnTo>
                  <a:pt x="1440180" y="34290"/>
                </a:lnTo>
                <a:lnTo>
                  <a:pt x="1451610" y="34290"/>
                </a:lnTo>
                <a:lnTo>
                  <a:pt x="1474470" y="34290"/>
                </a:lnTo>
                <a:lnTo>
                  <a:pt x="1497330" y="34290"/>
                </a:lnTo>
                <a:lnTo>
                  <a:pt x="1520190" y="34290"/>
                </a:lnTo>
                <a:lnTo>
                  <a:pt x="1554480" y="34290"/>
                </a:lnTo>
                <a:lnTo>
                  <a:pt x="1565910" y="34290"/>
                </a:lnTo>
                <a:lnTo>
                  <a:pt x="1600200" y="34290"/>
                </a:lnTo>
                <a:lnTo>
                  <a:pt x="1623060" y="34290"/>
                </a:lnTo>
                <a:lnTo>
                  <a:pt x="1645920" y="45720"/>
                </a:lnTo>
                <a:lnTo>
                  <a:pt x="1668780" y="45720"/>
                </a:lnTo>
                <a:lnTo>
                  <a:pt x="1691640" y="45720"/>
                </a:lnTo>
                <a:lnTo>
                  <a:pt x="1714500" y="45720"/>
                </a:lnTo>
                <a:lnTo>
                  <a:pt x="1725930" y="45720"/>
                </a:lnTo>
                <a:lnTo>
                  <a:pt x="1760220" y="45720"/>
                </a:lnTo>
                <a:lnTo>
                  <a:pt x="1783080" y="45720"/>
                </a:lnTo>
                <a:lnTo>
                  <a:pt x="1805940" y="45720"/>
                </a:lnTo>
                <a:lnTo>
                  <a:pt x="1828800" y="45720"/>
                </a:lnTo>
                <a:lnTo>
                  <a:pt x="1851660" y="45720"/>
                </a:lnTo>
                <a:lnTo>
                  <a:pt x="1874520" y="45720"/>
                </a:lnTo>
                <a:lnTo>
                  <a:pt x="1897380" y="57150"/>
                </a:lnTo>
                <a:lnTo>
                  <a:pt x="1920240" y="57150"/>
                </a:lnTo>
                <a:lnTo>
                  <a:pt x="1931670" y="57150"/>
                </a:lnTo>
                <a:lnTo>
                  <a:pt x="1931670" y="5715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202" name="Freeform 201"/>
          <p:cNvSpPr/>
          <p:nvPr/>
        </p:nvSpPr>
        <p:spPr>
          <a:xfrm>
            <a:off x="102870" y="5497830"/>
            <a:ext cx="2491741" cy="80011"/>
          </a:xfrm>
          <a:custGeom>
            <a:avLst/>
            <a:gdLst/>
            <a:ahLst/>
            <a:cxnLst/>
            <a:rect l="0" t="0" r="0" b="0"/>
            <a:pathLst>
              <a:path w="2491741" h="80011">
                <a:moveTo>
                  <a:pt x="45720" y="68580"/>
                </a:moveTo>
                <a:lnTo>
                  <a:pt x="45720" y="80010"/>
                </a:lnTo>
                <a:lnTo>
                  <a:pt x="34290" y="68580"/>
                </a:lnTo>
                <a:lnTo>
                  <a:pt x="22860" y="80010"/>
                </a:lnTo>
                <a:lnTo>
                  <a:pt x="22860" y="80010"/>
                </a:lnTo>
                <a:lnTo>
                  <a:pt x="11430" y="80010"/>
                </a:lnTo>
                <a:lnTo>
                  <a:pt x="0" y="80010"/>
                </a:lnTo>
                <a:lnTo>
                  <a:pt x="0" y="80010"/>
                </a:lnTo>
                <a:lnTo>
                  <a:pt x="0" y="80010"/>
                </a:lnTo>
                <a:lnTo>
                  <a:pt x="0" y="68580"/>
                </a:lnTo>
                <a:lnTo>
                  <a:pt x="0" y="68580"/>
                </a:lnTo>
                <a:lnTo>
                  <a:pt x="11430" y="68580"/>
                </a:lnTo>
                <a:lnTo>
                  <a:pt x="11430" y="68580"/>
                </a:lnTo>
                <a:lnTo>
                  <a:pt x="11430" y="68580"/>
                </a:lnTo>
                <a:lnTo>
                  <a:pt x="22860" y="57150"/>
                </a:lnTo>
                <a:lnTo>
                  <a:pt x="22860" y="57150"/>
                </a:lnTo>
                <a:lnTo>
                  <a:pt x="34290" y="57150"/>
                </a:lnTo>
                <a:lnTo>
                  <a:pt x="45720" y="45720"/>
                </a:lnTo>
                <a:lnTo>
                  <a:pt x="45720" y="45720"/>
                </a:lnTo>
                <a:lnTo>
                  <a:pt x="57150" y="34290"/>
                </a:lnTo>
                <a:lnTo>
                  <a:pt x="68580" y="22860"/>
                </a:lnTo>
                <a:lnTo>
                  <a:pt x="80010" y="22860"/>
                </a:lnTo>
                <a:lnTo>
                  <a:pt x="91440" y="11430"/>
                </a:lnTo>
                <a:lnTo>
                  <a:pt x="102870" y="11430"/>
                </a:lnTo>
                <a:lnTo>
                  <a:pt x="114300" y="11430"/>
                </a:lnTo>
                <a:lnTo>
                  <a:pt x="125730" y="11430"/>
                </a:lnTo>
                <a:lnTo>
                  <a:pt x="137160" y="11430"/>
                </a:lnTo>
                <a:lnTo>
                  <a:pt x="160020" y="11430"/>
                </a:lnTo>
                <a:lnTo>
                  <a:pt x="171450" y="11430"/>
                </a:lnTo>
                <a:lnTo>
                  <a:pt x="182880" y="11430"/>
                </a:lnTo>
                <a:lnTo>
                  <a:pt x="194310" y="11430"/>
                </a:lnTo>
                <a:lnTo>
                  <a:pt x="217170" y="11430"/>
                </a:lnTo>
                <a:lnTo>
                  <a:pt x="228600" y="11430"/>
                </a:lnTo>
                <a:lnTo>
                  <a:pt x="240030" y="11430"/>
                </a:lnTo>
                <a:lnTo>
                  <a:pt x="251460" y="11430"/>
                </a:lnTo>
                <a:lnTo>
                  <a:pt x="262890" y="11430"/>
                </a:lnTo>
                <a:lnTo>
                  <a:pt x="274320" y="11430"/>
                </a:lnTo>
                <a:lnTo>
                  <a:pt x="285750" y="11430"/>
                </a:lnTo>
                <a:lnTo>
                  <a:pt x="297180" y="11430"/>
                </a:lnTo>
                <a:lnTo>
                  <a:pt x="320040" y="11430"/>
                </a:lnTo>
                <a:lnTo>
                  <a:pt x="331470" y="11430"/>
                </a:lnTo>
                <a:lnTo>
                  <a:pt x="342900" y="11430"/>
                </a:lnTo>
                <a:lnTo>
                  <a:pt x="354330" y="11430"/>
                </a:lnTo>
                <a:lnTo>
                  <a:pt x="365760" y="11430"/>
                </a:lnTo>
                <a:lnTo>
                  <a:pt x="377190" y="0"/>
                </a:lnTo>
                <a:lnTo>
                  <a:pt x="400050" y="0"/>
                </a:lnTo>
                <a:lnTo>
                  <a:pt x="411480" y="0"/>
                </a:lnTo>
                <a:lnTo>
                  <a:pt x="422910" y="0"/>
                </a:lnTo>
                <a:lnTo>
                  <a:pt x="434340" y="0"/>
                </a:lnTo>
                <a:lnTo>
                  <a:pt x="457200" y="0"/>
                </a:lnTo>
                <a:lnTo>
                  <a:pt x="468630" y="0"/>
                </a:lnTo>
                <a:lnTo>
                  <a:pt x="480060" y="0"/>
                </a:lnTo>
                <a:lnTo>
                  <a:pt x="502920" y="0"/>
                </a:lnTo>
                <a:lnTo>
                  <a:pt x="514350" y="0"/>
                </a:lnTo>
                <a:lnTo>
                  <a:pt x="525780" y="0"/>
                </a:lnTo>
                <a:lnTo>
                  <a:pt x="548640" y="0"/>
                </a:lnTo>
                <a:lnTo>
                  <a:pt x="560070" y="0"/>
                </a:lnTo>
                <a:lnTo>
                  <a:pt x="582930" y="0"/>
                </a:lnTo>
                <a:lnTo>
                  <a:pt x="594360" y="0"/>
                </a:lnTo>
                <a:lnTo>
                  <a:pt x="605790" y="0"/>
                </a:lnTo>
                <a:lnTo>
                  <a:pt x="617220" y="0"/>
                </a:lnTo>
                <a:lnTo>
                  <a:pt x="640080" y="0"/>
                </a:lnTo>
                <a:lnTo>
                  <a:pt x="651510" y="11430"/>
                </a:lnTo>
                <a:lnTo>
                  <a:pt x="674370" y="11430"/>
                </a:lnTo>
                <a:lnTo>
                  <a:pt x="697230" y="11430"/>
                </a:lnTo>
                <a:lnTo>
                  <a:pt x="708660" y="11430"/>
                </a:lnTo>
                <a:lnTo>
                  <a:pt x="731520" y="11430"/>
                </a:lnTo>
                <a:lnTo>
                  <a:pt x="742950" y="11430"/>
                </a:lnTo>
                <a:lnTo>
                  <a:pt x="765810" y="22860"/>
                </a:lnTo>
                <a:lnTo>
                  <a:pt x="788670" y="22860"/>
                </a:lnTo>
                <a:lnTo>
                  <a:pt x="800100" y="22860"/>
                </a:lnTo>
                <a:lnTo>
                  <a:pt x="822960" y="22860"/>
                </a:lnTo>
                <a:lnTo>
                  <a:pt x="845820" y="22860"/>
                </a:lnTo>
                <a:lnTo>
                  <a:pt x="857250" y="22860"/>
                </a:lnTo>
                <a:lnTo>
                  <a:pt x="880110" y="34290"/>
                </a:lnTo>
                <a:lnTo>
                  <a:pt x="902970" y="34290"/>
                </a:lnTo>
                <a:lnTo>
                  <a:pt x="925830" y="34290"/>
                </a:lnTo>
                <a:lnTo>
                  <a:pt x="948690" y="34290"/>
                </a:lnTo>
                <a:lnTo>
                  <a:pt x="971550" y="34290"/>
                </a:lnTo>
                <a:lnTo>
                  <a:pt x="982980" y="34290"/>
                </a:lnTo>
                <a:lnTo>
                  <a:pt x="1005840" y="34290"/>
                </a:lnTo>
                <a:lnTo>
                  <a:pt x="1040130" y="34290"/>
                </a:lnTo>
                <a:lnTo>
                  <a:pt x="1051560" y="34290"/>
                </a:lnTo>
                <a:lnTo>
                  <a:pt x="1085850" y="34290"/>
                </a:lnTo>
                <a:lnTo>
                  <a:pt x="1108710" y="34290"/>
                </a:lnTo>
                <a:lnTo>
                  <a:pt x="1131570" y="34290"/>
                </a:lnTo>
                <a:lnTo>
                  <a:pt x="1154430" y="34290"/>
                </a:lnTo>
                <a:lnTo>
                  <a:pt x="1177290" y="45720"/>
                </a:lnTo>
                <a:lnTo>
                  <a:pt x="1200150" y="45720"/>
                </a:lnTo>
                <a:lnTo>
                  <a:pt x="1223010" y="45720"/>
                </a:lnTo>
                <a:lnTo>
                  <a:pt x="1245870" y="45720"/>
                </a:lnTo>
                <a:lnTo>
                  <a:pt x="1268730" y="45720"/>
                </a:lnTo>
                <a:lnTo>
                  <a:pt x="1303020" y="45720"/>
                </a:lnTo>
                <a:lnTo>
                  <a:pt x="1325880" y="45720"/>
                </a:lnTo>
                <a:lnTo>
                  <a:pt x="1348740" y="45720"/>
                </a:lnTo>
                <a:lnTo>
                  <a:pt x="1371600" y="45720"/>
                </a:lnTo>
                <a:lnTo>
                  <a:pt x="1394460" y="45720"/>
                </a:lnTo>
                <a:lnTo>
                  <a:pt x="1417320" y="45720"/>
                </a:lnTo>
                <a:lnTo>
                  <a:pt x="1440180" y="57150"/>
                </a:lnTo>
                <a:lnTo>
                  <a:pt x="1463040" y="57150"/>
                </a:lnTo>
                <a:lnTo>
                  <a:pt x="1485900" y="57150"/>
                </a:lnTo>
                <a:lnTo>
                  <a:pt x="1508760" y="57150"/>
                </a:lnTo>
                <a:lnTo>
                  <a:pt x="1543050" y="57150"/>
                </a:lnTo>
                <a:lnTo>
                  <a:pt x="1565910" y="57150"/>
                </a:lnTo>
                <a:lnTo>
                  <a:pt x="1588770" y="57150"/>
                </a:lnTo>
                <a:lnTo>
                  <a:pt x="1611630" y="57150"/>
                </a:lnTo>
                <a:lnTo>
                  <a:pt x="1634490" y="57150"/>
                </a:lnTo>
                <a:lnTo>
                  <a:pt x="1668780" y="68580"/>
                </a:lnTo>
                <a:lnTo>
                  <a:pt x="1691640" y="68580"/>
                </a:lnTo>
                <a:lnTo>
                  <a:pt x="1714500" y="68580"/>
                </a:lnTo>
                <a:lnTo>
                  <a:pt x="1737360" y="68580"/>
                </a:lnTo>
                <a:lnTo>
                  <a:pt x="1760220" y="68580"/>
                </a:lnTo>
                <a:lnTo>
                  <a:pt x="1794510" y="68580"/>
                </a:lnTo>
                <a:lnTo>
                  <a:pt x="1817370" y="68580"/>
                </a:lnTo>
                <a:lnTo>
                  <a:pt x="1840230" y="68580"/>
                </a:lnTo>
                <a:lnTo>
                  <a:pt x="1863090" y="68580"/>
                </a:lnTo>
                <a:lnTo>
                  <a:pt x="1885950" y="68580"/>
                </a:lnTo>
                <a:lnTo>
                  <a:pt x="1897380" y="68580"/>
                </a:lnTo>
                <a:lnTo>
                  <a:pt x="1920240" y="68580"/>
                </a:lnTo>
                <a:lnTo>
                  <a:pt x="1954530" y="68580"/>
                </a:lnTo>
                <a:lnTo>
                  <a:pt x="1977390" y="68580"/>
                </a:lnTo>
                <a:lnTo>
                  <a:pt x="2000250" y="68580"/>
                </a:lnTo>
                <a:lnTo>
                  <a:pt x="2034540" y="68580"/>
                </a:lnTo>
                <a:lnTo>
                  <a:pt x="2057400" y="68580"/>
                </a:lnTo>
                <a:lnTo>
                  <a:pt x="2091690" y="68580"/>
                </a:lnTo>
                <a:lnTo>
                  <a:pt x="2114550" y="57150"/>
                </a:lnTo>
                <a:lnTo>
                  <a:pt x="2148840" y="57150"/>
                </a:lnTo>
                <a:lnTo>
                  <a:pt x="2171700" y="57150"/>
                </a:lnTo>
                <a:lnTo>
                  <a:pt x="2205990" y="45720"/>
                </a:lnTo>
                <a:lnTo>
                  <a:pt x="2228850" y="45720"/>
                </a:lnTo>
                <a:lnTo>
                  <a:pt x="2263140" y="45720"/>
                </a:lnTo>
                <a:lnTo>
                  <a:pt x="2286000" y="34290"/>
                </a:lnTo>
                <a:lnTo>
                  <a:pt x="2308860" y="34290"/>
                </a:lnTo>
                <a:lnTo>
                  <a:pt x="2331720" y="34290"/>
                </a:lnTo>
                <a:lnTo>
                  <a:pt x="2354580" y="22860"/>
                </a:lnTo>
                <a:lnTo>
                  <a:pt x="2366010" y="22860"/>
                </a:lnTo>
                <a:lnTo>
                  <a:pt x="2377440" y="22860"/>
                </a:lnTo>
                <a:lnTo>
                  <a:pt x="2388870" y="22860"/>
                </a:lnTo>
                <a:lnTo>
                  <a:pt x="2400300" y="22860"/>
                </a:lnTo>
                <a:lnTo>
                  <a:pt x="2411730" y="22860"/>
                </a:lnTo>
                <a:lnTo>
                  <a:pt x="2434590" y="22860"/>
                </a:lnTo>
                <a:lnTo>
                  <a:pt x="2434590" y="22860"/>
                </a:lnTo>
                <a:lnTo>
                  <a:pt x="2446020" y="22860"/>
                </a:lnTo>
                <a:lnTo>
                  <a:pt x="2457450" y="22860"/>
                </a:lnTo>
                <a:lnTo>
                  <a:pt x="2468880" y="22860"/>
                </a:lnTo>
                <a:lnTo>
                  <a:pt x="2468880" y="22860"/>
                </a:lnTo>
                <a:lnTo>
                  <a:pt x="2480310" y="22860"/>
                </a:lnTo>
                <a:lnTo>
                  <a:pt x="2480310" y="22860"/>
                </a:lnTo>
                <a:lnTo>
                  <a:pt x="2480310" y="22860"/>
                </a:lnTo>
                <a:lnTo>
                  <a:pt x="2491740" y="11430"/>
                </a:lnTo>
                <a:lnTo>
                  <a:pt x="2491740" y="11430"/>
                </a:lnTo>
                <a:lnTo>
                  <a:pt x="2491740" y="1143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203" name="Freeform 202"/>
          <p:cNvSpPr/>
          <p:nvPr/>
        </p:nvSpPr>
        <p:spPr>
          <a:xfrm>
            <a:off x="2091690" y="5554980"/>
            <a:ext cx="525781" cy="891541"/>
          </a:xfrm>
          <a:custGeom>
            <a:avLst/>
            <a:gdLst/>
            <a:ahLst/>
            <a:cxnLst/>
            <a:rect l="0" t="0" r="0" b="0"/>
            <a:pathLst>
              <a:path w="525781" h="891541">
                <a:moveTo>
                  <a:pt x="57150" y="91440"/>
                </a:moveTo>
                <a:lnTo>
                  <a:pt x="57150" y="91440"/>
                </a:lnTo>
                <a:lnTo>
                  <a:pt x="57150" y="91440"/>
                </a:lnTo>
                <a:lnTo>
                  <a:pt x="45720" y="91440"/>
                </a:lnTo>
                <a:lnTo>
                  <a:pt x="45720" y="91440"/>
                </a:lnTo>
                <a:lnTo>
                  <a:pt x="45720" y="91440"/>
                </a:lnTo>
                <a:lnTo>
                  <a:pt x="45720" y="91440"/>
                </a:lnTo>
                <a:lnTo>
                  <a:pt x="45720" y="91440"/>
                </a:lnTo>
                <a:lnTo>
                  <a:pt x="45720" y="91440"/>
                </a:lnTo>
                <a:lnTo>
                  <a:pt x="45720" y="91440"/>
                </a:lnTo>
                <a:lnTo>
                  <a:pt x="45720" y="91440"/>
                </a:lnTo>
                <a:lnTo>
                  <a:pt x="45720" y="91440"/>
                </a:lnTo>
                <a:lnTo>
                  <a:pt x="45720" y="91440"/>
                </a:lnTo>
                <a:lnTo>
                  <a:pt x="45720" y="91440"/>
                </a:lnTo>
                <a:lnTo>
                  <a:pt x="45720" y="91440"/>
                </a:lnTo>
                <a:lnTo>
                  <a:pt x="45720" y="91440"/>
                </a:lnTo>
                <a:lnTo>
                  <a:pt x="45720" y="91440"/>
                </a:lnTo>
                <a:lnTo>
                  <a:pt x="45720" y="91440"/>
                </a:lnTo>
                <a:lnTo>
                  <a:pt x="45720" y="80010"/>
                </a:lnTo>
                <a:lnTo>
                  <a:pt x="45720" y="80010"/>
                </a:lnTo>
                <a:lnTo>
                  <a:pt x="45720" y="68580"/>
                </a:lnTo>
                <a:lnTo>
                  <a:pt x="45720" y="68580"/>
                </a:lnTo>
                <a:lnTo>
                  <a:pt x="45720" y="57150"/>
                </a:lnTo>
                <a:lnTo>
                  <a:pt x="34290" y="57150"/>
                </a:lnTo>
                <a:lnTo>
                  <a:pt x="34290" y="45720"/>
                </a:lnTo>
                <a:lnTo>
                  <a:pt x="34290" y="34290"/>
                </a:lnTo>
                <a:lnTo>
                  <a:pt x="34290" y="22860"/>
                </a:lnTo>
                <a:lnTo>
                  <a:pt x="34290" y="22860"/>
                </a:lnTo>
                <a:lnTo>
                  <a:pt x="22860" y="11430"/>
                </a:lnTo>
                <a:lnTo>
                  <a:pt x="22860" y="11430"/>
                </a:lnTo>
                <a:lnTo>
                  <a:pt x="11430" y="11430"/>
                </a:lnTo>
                <a:lnTo>
                  <a:pt x="11430" y="11430"/>
                </a:lnTo>
                <a:lnTo>
                  <a:pt x="11430" y="0"/>
                </a:lnTo>
                <a:lnTo>
                  <a:pt x="0" y="0"/>
                </a:lnTo>
                <a:lnTo>
                  <a:pt x="0" y="0"/>
                </a:lnTo>
                <a:lnTo>
                  <a:pt x="0" y="0"/>
                </a:lnTo>
                <a:lnTo>
                  <a:pt x="0" y="0"/>
                </a:lnTo>
                <a:lnTo>
                  <a:pt x="0" y="0"/>
                </a:lnTo>
                <a:lnTo>
                  <a:pt x="0" y="0"/>
                </a:lnTo>
                <a:lnTo>
                  <a:pt x="0" y="11430"/>
                </a:lnTo>
                <a:lnTo>
                  <a:pt x="0" y="11430"/>
                </a:lnTo>
                <a:lnTo>
                  <a:pt x="0" y="11430"/>
                </a:lnTo>
                <a:lnTo>
                  <a:pt x="0" y="22860"/>
                </a:lnTo>
                <a:lnTo>
                  <a:pt x="0" y="22860"/>
                </a:lnTo>
                <a:lnTo>
                  <a:pt x="0" y="34290"/>
                </a:lnTo>
                <a:lnTo>
                  <a:pt x="11430" y="45720"/>
                </a:lnTo>
                <a:lnTo>
                  <a:pt x="11430" y="57150"/>
                </a:lnTo>
                <a:lnTo>
                  <a:pt x="11430" y="68580"/>
                </a:lnTo>
                <a:lnTo>
                  <a:pt x="11430" y="80010"/>
                </a:lnTo>
                <a:lnTo>
                  <a:pt x="11430" y="91440"/>
                </a:lnTo>
                <a:lnTo>
                  <a:pt x="11430" y="114300"/>
                </a:lnTo>
                <a:lnTo>
                  <a:pt x="22860" y="137160"/>
                </a:lnTo>
                <a:lnTo>
                  <a:pt x="22860" y="148590"/>
                </a:lnTo>
                <a:lnTo>
                  <a:pt x="22860" y="171450"/>
                </a:lnTo>
                <a:lnTo>
                  <a:pt x="34290" y="194310"/>
                </a:lnTo>
                <a:lnTo>
                  <a:pt x="22860" y="217170"/>
                </a:lnTo>
                <a:lnTo>
                  <a:pt x="34290" y="240030"/>
                </a:lnTo>
                <a:lnTo>
                  <a:pt x="34290" y="274320"/>
                </a:lnTo>
                <a:lnTo>
                  <a:pt x="45720" y="297180"/>
                </a:lnTo>
                <a:lnTo>
                  <a:pt x="57150" y="320040"/>
                </a:lnTo>
                <a:lnTo>
                  <a:pt x="57150" y="342900"/>
                </a:lnTo>
                <a:lnTo>
                  <a:pt x="68580" y="365760"/>
                </a:lnTo>
                <a:lnTo>
                  <a:pt x="80010" y="400050"/>
                </a:lnTo>
                <a:lnTo>
                  <a:pt x="91440" y="422910"/>
                </a:lnTo>
                <a:lnTo>
                  <a:pt x="91440" y="445770"/>
                </a:lnTo>
                <a:lnTo>
                  <a:pt x="114300" y="468630"/>
                </a:lnTo>
                <a:lnTo>
                  <a:pt x="114300" y="502920"/>
                </a:lnTo>
                <a:lnTo>
                  <a:pt x="125730" y="525780"/>
                </a:lnTo>
                <a:lnTo>
                  <a:pt x="137160" y="560069"/>
                </a:lnTo>
                <a:lnTo>
                  <a:pt x="148590" y="582930"/>
                </a:lnTo>
                <a:lnTo>
                  <a:pt x="160020" y="617219"/>
                </a:lnTo>
                <a:lnTo>
                  <a:pt x="160020" y="640080"/>
                </a:lnTo>
                <a:lnTo>
                  <a:pt x="182880" y="662940"/>
                </a:lnTo>
                <a:lnTo>
                  <a:pt x="194310" y="697230"/>
                </a:lnTo>
                <a:lnTo>
                  <a:pt x="194310" y="720090"/>
                </a:lnTo>
                <a:lnTo>
                  <a:pt x="205740" y="742950"/>
                </a:lnTo>
                <a:lnTo>
                  <a:pt x="228600" y="765810"/>
                </a:lnTo>
                <a:lnTo>
                  <a:pt x="240030" y="788669"/>
                </a:lnTo>
                <a:lnTo>
                  <a:pt x="251460" y="800100"/>
                </a:lnTo>
                <a:lnTo>
                  <a:pt x="274320" y="822960"/>
                </a:lnTo>
                <a:lnTo>
                  <a:pt x="285750" y="834390"/>
                </a:lnTo>
                <a:lnTo>
                  <a:pt x="297180" y="845819"/>
                </a:lnTo>
                <a:lnTo>
                  <a:pt x="320040" y="857250"/>
                </a:lnTo>
                <a:lnTo>
                  <a:pt x="331470" y="868680"/>
                </a:lnTo>
                <a:lnTo>
                  <a:pt x="354330" y="880110"/>
                </a:lnTo>
                <a:lnTo>
                  <a:pt x="365760" y="880110"/>
                </a:lnTo>
                <a:lnTo>
                  <a:pt x="377190" y="891540"/>
                </a:lnTo>
                <a:lnTo>
                  <a:pt x="388620" y="891540"/>
                </a:lnTo>
                <a:lnTo>
                  <a:pt x="411480" y="891540"/>
                </a:lnTo>
                <a:lnTo>
                  <a:pt x="422910" y="891540"/>
                </a:lnTo>
                <a:lnTo>
                  <a:pt x="434340" y="891540"/>
                </a:lnTo>
                <a:lnTo>
                  <a:pt x="445770" y="891540"/>
                </a:lnTo>
                <a:lnTo>
                  <a:pt x="457200" y="891540"/>
                </a:lnTo>
                <a:lnTo>
                  <a:pt x="468630" y="891540"/>
                </a:lnTo>
                <a:lnTo>
                  <a:pt x="480060" y="891540"/>
                </a:lnTo>
                <a:lnTo>
                  <a:pt x="491490" y="891540"/>
                </a:lnTo>
                <a:lnTo>
                  <a:pt x="502920" y="891540"/>
                </a:lnTo>
                <a:lnTo>
                  <a:pt x="514350" y="891540"/>
                </a:lnTo>
                <a:lnTo>
                  <a:pt x="514350" y="891540"/>
                </a:lnTo>
                <a:lnTo>
                  <a:pt x="525780" y="891540"/>
                </a:lnTo>
                <a:lnTo>
                  <a:pt x="525780" y="891540"/>
                </a:lnTo>
                <a:lnTo>
                  <a:pt x="525780" y="891540"/>
                </a:lnTo>
                <a:lnTo>
                  <a:pt x="525780" y="891540"/>
                </a:lnTo>
                <a:lnTo>
                  <a:pt x="525780" y="891540"/>
                </a:lnTo>
                <a:lnTo>
                  <a:pt x="525780" y="891540"/>
                </a:lnTo>
                <a:lnTo>
                  <a:pt x="525780" y="891540"/>
                </a:lnTo>
                <a:lnTo>
                  <a:pt x="525780" y="891540"/>
                </a:lnTo>
                <a:lnTo>
                  <a:pt x="525780" y="89154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204" name="Freeform 203"/>
          <p:cNvSpPr/>
          <p:nvPr/>
        </p:nvSpPr>
        <p:spPr>
          <a:xfrm>
            <a:off x="2674620" y="6195060"/>
            <a:ext cx="205741" cy="377190"/>
          </a:xfrm>
          <a:custGeom>
            <a:avLst/>
            <a:gdLst/>
            <a:ahLst/>
            <a:cxnLst/>
            <a:rect l="0" t="0" r="0" b="0"/>
            <a:pathLst>
              <a:path w="205741" h="377190">
                <a:moveTo>
                  <a:pt x="0" y="45720"/>
                </a:moveTo>
                <a:lnTo>
                  <a:pt x="0" y="45720"/>
                </a:lnTo>
                <a:lnTo>
                  <a:pt x="0" y="68580"/>
                </a:lnTo>
                <a:lnTo>
                  <a:pt x="11430" y="68580"/>
                </a:lnTo>
                <a:lnTo>
                  <a:pt x="11430" y="91439"/>
                </a:lnTo>
                <a:lnTo>
                  <a:pt x="11430" y="114300"/>
                </a:lnTo>
                <a:lnTo>
                  <a:pt x="11430" y="137160"/>
                </a:lnTo>
                <a:lnTo>
                  <a:pt x="22860" y="160020"/>
                </a:lnTo>
                <a:lnTo>
                  <a:pt x="22860" y="194310"/>
                </a:lnTo>
                <a:lnTo>
                  <a:pt x="22860" y="228600"/>
                </a:lnTo>
                <a:lnTo>
                  <a:pt x="22860" y="262889"/>
                </a:lnTo>
                <a:lnTo>
                  <a:pt x="22860" y="297180"/>
                </a:lnTo>
                <a:lnTo>
                  <a:pt x="22860" y="320039"/>
                </a:lnTo>
                <a:lnTo>
                  <a:pt x="22860" y="342900"/>
                </a:lnTo>
                <a:lnTo>
                  <a:pt x="22860" y="365760"/>
                </a:lnTo>
                <a:lnTo>
                  <a:pt x="11430" y="377189"/>
                </a:lnTo>
                <a:lnTo>
                  <a:pt x="11430" y="377189"/>
                </a:lnTo>
                <a:lnTo>
                  <a:pt x="22860" y="377189"/>
                </a:lnTo>
                <a:lnTo>
                  <a:pt x="11430" y="377189"/>
                </a:lnTo>
                <a:lnTo>
                  <a:pt x="22860" y="377189"/>
                </a:lnTo>
                <a:lnTo>
                  <a:pt x="11430" y="377189"/>
                </a:lnTo>
                <a:lnTo>
                  <a:pt x="11430" y="365760"/>
                </a:lnTo>
                <a:lnTo>
                  <a:pt x="11430" y="354329"/>
                </a:lnTo>
                <a:lnTo>
                  <a:pt x="11430" y="320039"/>
                </a:lnTo>
                <a:lnTo>
                  <a:pt x="11430" y="297180"/>
                </a:lnTo>
                <a:lnTo>
                  <a:pt x="11430" y="251460"/>
                </a:lnTo>
                <a:lnTo>
                  <a:pt x="11430" y="217170"/>
                </a:lnTo>
                <a:lnTo>
                  <a:pt x="11430" y="182880"/>
                </a:lnTo>
                <a:lnTo>
                  <a:pt x="22860" y="137160"/>
                </a:lnTo>
                <a:lnTo>
                  <a:pt x="22860" y="102870"/>
                </a:lnTo>
                <a:lnTo>
                  <a:pt x="22860" y="68580"/>
                </a:lnTo>
                <a:lnTo>
                  <a:pt x="34290" y="45720"/>
                </a:lnTo>
                <a:lnTo>
                  <a:pt x="45720" y="34289"/>
                </a:lnTo>
                <a:lnTo>
                  <a:pt x="57150" y="22860"/>
                </a:lnTo>
                <a:lnTo>
                  <a:pt x="68580" y="11430"/>
                </a:lnTo>
                <a:lnTo>
                  <a:pt x="80010" y="0"/>
                </a:lnTo>
                <a:lnTo>
                  <a:pt x="91440" y="0"/>
                </a:lnTo>
                <a:lnTo>
                  <a:pt x="114300" y="0"/>
                </a:lnTo>
                <a:lnTo>
                  <a:pt x="125730" y="11430"/>
                </a:lnTo>
                <a:lnTo>
                  <a:pt x="137160" y="22860"/>
                </a:lnTo>
                <a:lnTo>
                  <a:pt x="148590" y="34289"/>
                </a:lnTo>
                <a:lnTo>
                  <a:pt x="148590" y="45720"/>
                </a:lnTo>
                <a:lnTo>
                  <a:pt x="148590" y="57150"/>
                </a:lnTo>
                <a:lnTo>
                  <a:pt x="148590" y="80010"/>
                </a:lnTo>
                <a:lnTo>
                  <a:pt x="148590" y="91439"/>
                </a:lnTo>
                <a:lnTo>
                  <a:pt x="137160" y="102870"/>
                </a:lnTo>
                <a:lnTo>
                  <a:pt x="137160" y="114300"/>
                </a:lnTo>
                <a:lnTo>
                  <a:pt x="125730" y="125730"/>
                </a:lnTo>
                <a:lnTo>
                  <a:pt x="114300" y="125730"/>
                </a:lnTo>
                <a:lnTo>
                  <a:pt x="102870" y="137160"/>
                </a:lnTo>
                <a:lnTo>
                  <a:pt x="91440" y="137160"/>
                </a:lnTo>
                <a:lnTo>
                  <a:pt x="80010" y="148589"/>
                </a:lnTo>
                <a:lnTo>
                  <a:pt x="68580" y="148589"/>
                </a:lnTo>
                <a:lnTo>
                  <a:pt x="68580" y="148589"/>
                </a:lnTo>
                <a:lnTo>
                  <a:pt x="68580" y="148589"/>
                </a:lnTo>
                <a:lnTo>
                  <a:pt x="68580" y="148589"/>
                </a:lnTo>
                <a:lnTo>
                  <a:pt x="68580" y="148589"/>
                </a:lnTo>
                <a:lnTo>
                  <a:pt x="68580" y="160020"/>
                </a:lnTo>
                <a:lnTo>
                  <a:pt x="80010" y="160020"/>
                </a:lnTo>
                <a:lnTo>
                  <a:pt x="80010" y="171450"/>
                </a:lnTo>
                <a:lnTo>
                  <a:pt x="91440" y="194310"/>
                </a:lnTo>
                <a:lnTo>
                  <a:pt x="114300" y="205739"/>
                </a:lnTo>
                <a:lnTo>
                  <a:pt x="125730" y="228600"/>
                </a:lnTo>
                <a:lnTo>
                  <a:pt x="137160" y="251460"/>
                </a:lnTo>
                <a:lnTo>
                  <a:pt x="148590" y="274320"/>
                </a:lnTo>
                <a:lnTo>
                  <a:pt x="160020" y="297180"/>
                </a:lnTo>
                <a:lnTo>
                  <a:pt x="171450" y="308610"/>
                </a:lnTo>
                <a:lnTo>
                  <a:pt x="182880" y="331470"/>
                </a:lnTo>
                <a:lnTo>
                  <a:pt x="194310" y="342900"/>
                </a:lnTo>
                <a:lnTo>
                  <a:pt x="194310" y="354329"/>
                </a:lnTo>
                <a:lnTo>
                  <a:pt x="205740" y="354329"/>
                </a:lnTo>
                <a:lnTo>
                  <a:pt x="205740" y="354329"/>
                </a:lnTo>
                <a:lnTo>
                  <a:pt x="205740" y="354329"/>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205" name="Freeform 204"/>
          <p:cNvSpPr/>
          <p:nvPr/>
        </p:nvSpPr>
        <p:spPr>
          <a:xfrm>
            <a:off x="2857500" y="6286499"/>
            <a:ext cx="274321" cy="434341"/>
          </a:xfrm>
          <a:custGeom>
            <a:avLst/>
            <a:gdLst/>
            <a:ahLst/>
            <a:cxnLst/>
            <a:rect l="0" t="0" r="0" b="0"/>
            <a:pathLst>
              <a:path w="274321" h="434341">
                <a:moveTo>
                  <a:pt x="0" y="125731"/>
                </a:moveTo>
                <a:lnTo>
                  <a:pt x="0" y="125731"/>
                </a:lnTo>
                <a:lnTo>
                  <a:pt x="0" y="125731"/>
                </a:lnTo>
                <a:lnTo>
                  <a:pt x="0" y="125731"/>
                </a:lnTo>
                <a:lnTo>
                  <a:pt x="0" y="125731"/>
                </a:lnTo>
                <a:lnTo>
                  <a:pt x="11430" y="125731"/>
                </a:lnTo>
                <a:lnTo>
                  <a:pt x="22860" y="125731"/>
                </a:lnTo>
                <a:lnTo>
                  <a:pt x="34290" y="125731"/>
                </a:lnTo>
                <a:lnTo>
                  <a:pt x="57150" y="125731"/>
                </a:lnTo>
                <a:lnTo>
                  <a:pt x="80010" y="114300"/>
                </a:lnTo>
                <a:lnTo>
                  <a:pt x="91440" y="114300"/>
                </a:lnTo>
                <a:lnTo>
                  <a:pt x="102870" y="102871"/>
                </a:lnTo>
                <a:lnTo>
                  <a:pt x="114300" y="91441"/>
                </a:lnTo>
                <a:lnTo>
                  <a:pt x="125730" y="80011"/>
                </a:lnTo>
                <a:lnTo>
                  <a:pt x="125730" y="68581"/>
                </a:lnTo>
                <a:lnTo>
                  <a:pt x="125730" y="57150"/>
                </a:lnTo>
                <a:lnTo>
                  <a:pt x="137160" y="45721"/>
                </a:lnTo>
                <a:lnTo>
                  <a:pt x="125730" y="22861"/>
                </a:lnTo>
                <a:lnTo>
                  <a:pt x="125730" y="22861"/>
                </a:lnTo>
                <a:lnTo>
                  <a:pt x="125730" y="11431"/>
                </a:lnTo>
                <a:lnTo>
                  <a:pt x="114300" y="0"/>
                </a:lnTo>
                <a:lnTo>
                  <a:pt x="102870" y="0"/>
                </a:lnTo>
                <a:lnTo>
                  <a:pt x="91440" y="11431"/>
                </a:lnTo>
                <a:lnTo>
                  <a:pt x="68580" y="11431"/>
                </a:lnTo>
                <a:lnTo>
                  <a:pt x="57150" y="22861"/>
                </a:lnTo>
                <a:lnTo>
                  <a:pt x="45720" y="45721"/>
                </a:lnTo>
                <a:lnTo>
                  <a:pt x="34290" y="68581"/>
                </a:lnTo>
                <a:lnTo>
                  <a:pt x="22860" y="91441"/>
                </a:lnTo>
                <a:lnTo>
                  <a:pt x="22860" y="114300"/>
                </a:lnTo>
                <a:lnTo>
                  <a:pt x="22860" y="125731"/>
                </a:lnTo>
                <a:lnTo>
                  <a:pt x="34290" y="148591"/>
                </a:lnTo>
                <a:lnTo>
                  <a:pt x="45720" y="160021"/>
                </a:lnTo>
                <a:lnTo>
                  <a:pt x="57150" y="171450"/>
                </a:lnTo>
                <a:lnTo>
                  <a:pt x="80010" y="182881"/>
                </a:lnTo>
                <a:lnTo>
                  <a:pt x="102870" y="182881"/>
                </a:lnTo>
                <a:lnTo>
                  <a:pt x="125730" y="171450"/>
                </a:lnTo>
                <a:lnTo>
                  <a:pt x="137160" y="171450"/>
                </a:lnTo>
                <a:lnTo>
                  <a:pt x="160020" y="160021"/>
                </a:lnTo>
                <a:lnTo>
                  <a:pt x="182880" y="148591"/>
                </a:lnTo>
                <a:lnTo>
                  <a:pt x="194310" y="137161"/>
                </a:lnTo>
                <a:lnTo>
                  <a:pt x="205740" y="114300"/>
                </a:lnTo>
                <a:lnTo>
                  <a:pt x="217170" y="91441"/>
                </a:lnTo>
                <a:lnTo>
                  <a:pt x="228600" y="68581"/>
                </a:lnTo>
                <a:lnTo>
                  <a:pt x="240030" y="45721"/>
                </a:lnTo>
                <a:lnTo>
                  <a:pt x="240030" y="34291"/>
                </a:lnTo>
                <a:lnTo>
                  <a:pt x="240030" y="22861"/>
                </a:lnTo>
                <a:lnTo>
                  <a:pt x="240030" y="22861"/>
                </a:lnTo>
                <a:lnTo>
                  <a:pt x="240030" y="22861"/>
                </a:lnTo>
                <a:lnTo>
                  <a:pt x="240030" y="22861"/>
                </a:lnTo>
                <a:lnTo>
                  <a:pt x="240030" y="34291"/>
                </a:lnTo>
                <a:lnTo>
                  <a:pt x="240030" y="45721"/>
                </a:lnTo>
                <a:lnTo>
                  <a:pt x="240030" y="68581"/>
                </a:lnTo>
                <a:lnTo>
                  <a:pt x="240030" y="102871"/>
                </a:lnTo>
                <a:lnTo>
                  <a:pt x="228600" y="148591"/>
                </a:lnTo>
                <a:lnTo>
                  <a:pt x="228600" y="194311"/>
                </a:lnTo>
                <a:lnTo>
                  <a:pt x="228600" y="240031"/>
                </a:lnTo>
                <a:lnTo>
                  <a:pt x="228600" y="285750"/>
                </a:lnTo>
                <a:lnTo>
                  <a:pt x="228600" y="331471"/>
                </a:lnTo>
                <a:lnTo>
                  <a:pt x="228600" y="365761"/>
                </a:lnTo>
                <a:lnTo>
                  <a:pt x="240030" y="388621"/>
                </a:lnTo>
                <a:lnTo>
                  <a:pt x="240030" y="411481"/>
                </a:lnTo>
                <a:lnTo>
                  <a:pt x="240030" y="422911"/>
                </a:lnTo>
                <a:lnTo>
                  <a:pt x="251460" y="434340"/>
                </a:lnTo>
                <a:lnTo>
                  <a:pt x="251460" y="434340"/>
                </a:lnTo>
                <a:lnTo>
                  <a:pt x="251460" y="434340"/>
                </a:lnTo>
                <a:lnTo>
                  <a:pt x="251460" y="434340"/>
                </a:lnTo>
                <a:lnTo>
                  <a:pt x="251460" y="434340"/>
                </a:lnTo>
                <a:lnTo>
                  <a:pt x="251460" y="434340"/>
                </a:lnTo>
                <a:lnTo>
                  <a:pt x="251460" y="422911"/>
                </a:lnTo>
                <a:lnTo>
                  <a:pt x="251460" y="411481"/>
                </a:lnTo>
                <a:lnTo>
                  <a:pt x="251460" y="400050"/>
                </a:lnTo>
                <a:lnTo>
                  <a:pt x="251460" y="377190"/>
                </a:lnTo>
                <a:lnTo>
                  <a:pt x="251460" y="342900"/>
                </a:lnTo>
                <a:lnTo>
                  <a:pt x="251460" y="308611"/>
                </a:lnTo>
                <a:lnTo>
                  <a:pt x="251460" y="274321"/>
                </a:lnTo>
                <a:lnTo>
                  <a:pt x="251460" y="228600"/>
                </a:lnTo>
                <a:lnTo>
                  <a:pt x="251460" y="182881"/>
                </a:lnTo>
                <a:lnTo>
                  <a:pt x="262890" y="137161"/>
                </a:lnTo>
                <a:lnTo>
                  <a:pt x="274320" y="102871"/>
                </a:lnTo>
                <a:lnTo>
                  <a:pt x="274320" y="80011"/>
                </a:lnTo>
                <a:lnTo>
                  <a:pt x="274320" y="80011"/>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206" name="Freeform 205"/>
          <p:cNvSpPr/>
          <p:nvPr/>
        </p:nvSpPr>
        <p:spPr>
          <a:xfrm>
            <a:off x="3166110" y="6275070"/>
            <a:ext cx="91441" cy="160021"/>
          </a:xfrm>
          <a:custGeom>
            <a:avLst/>
            <a:gdLst/>
            <a:ahLst/>
            <a:cxnLst/>
            <a:rect l="0" t="0" r="0" b="0"/>
            <a:pathLst>
              <a:path w="91441" h="160021">
                <a:moveTo>
                  <a:pt x="34290" y="0"/>
                </a:moveTo>
                <a:lnTo>
                  <a:pt x="34290" y="0"/>
                </a:lnTo>
                <a:lnTo>
                  <a:pt x="34290" y="0"/>
                </a:lnTo>
                <a:lnTo>
                  <a:pt x="45720" y="11429"/>
                </a:lnTo>
                <a:lnTo>
                  <a:pt x="57150" y="11429"/>
                </a:lnTo>
                <a:lnTo>
                  <a:pt x="57150" y="22860"/>
                </a:lnTo>
                <a:lnTo>
                  <a:pt x="68580" y="34290"/>
                </a:lnTo>
                <a:lnTo>
                  <a:pt x="80010" y="45720"/>
                </a:lnTo>
                <a:lnTo>
                  <a:pt x="91440" y="57150"/>
                </a:lnTo>
                <a:lnTo>
                  <a:pt x="91440" y="57150"/>
                </a:lnTo>
                <a:lnTo>
                  <a:pt x="91440" y="68579"/>
                </a:lnTo>
                <a:lnTo>
                  <a:pt x="91440" y="91440"/>
                </a:lnTo>
                <a:lnTo>
                  <a:pt x="80010" y="102870"/>
                </a:lnTo>
                <a:lnTo>
                  <a:pt x="80010" y="114300"/>
                </a:lnTo>
                <a:lnTo>
                  <a:pt x="68580" y="125729"/>
                </a:lnTo>
                <a:lnTo>
                  <a:pt x="57150" y="137160"/>
                </a:lnTo>
                <a:lnTo>
                  <a:pt x="45720" y="137160"/>
                </a:lnTo>
                <a:lnTo>
                  <a:pt x="34290" y="148590"/>
                </a:lnTo>
                <a:lnTo>
                  <a:pt x="22860" y="148590"/>
                </a:lnTo>
                <a:lnTo>
                  <a:pt x="11430" y="160020"/>
                </a:lnTo>
                <a:lnTo>
                  <a:pt x="0" y="160020"/>
                </a:lnTo>
                <a:lnTo>
                  <a:pt x="0" y="16002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207" name="Freeform 206"/>
          <p:cNvSpPr/>
          <p:nvPr/>
        </p:nvSpPr>
        <p:spPr>
          <a:xfrm>
            <a:off x="3268980" y="6286499"/>
            <a:ext cx="205741" cy="160022"/>
          </a:xfrm>
          <a:custGeom>
            <a:avLst/>
            <a:gdLst/>
            <a:ahLst/>
            <a:cxnLst/>
            <a:rect l="0" t="0" r="0" b="0"/>
            <a:pathLst>
              <a:path w="205741" h="160022">
                <a:moveTo>
                  <a:pt x="11430" y="125731"/>
                </a:moveTo>
                <a:lnTo>
                  <a:pt x="11430" y="125731"/>
                </a:lnTo>
                <a:lnTo>
                  <a:pt x="0" y="125731"/>
                </a:lnTo>
                <a:lnTo>
                  <a:pt x="0" y="125731"/>
                </a:lnTo>
                <a:lnTo>
                  <a:pt x="0" y="125731"/>
                </a:lnTo>
                <a:lnTo>
                  <a:pt x="11430" y="137161"/>
                </a:lnTo>
                <a:lnTo>
                  <a:pt x="11430" y="137161"/>
                </a:lnTo>
                <a:lnTo>
                  <a:pt x="22860" y="137161"/>
                </a:lnTo>
                <a:lnTo>
                  <a:pt x="34290" y="125731"/>
                </a:lnTo>
                <a:lnTo>
                  <a:pt x="45720" y="125731"/>
                </a:lnTo>
                <a:lnTo>
                  <a:pt x="57150" y="114300"/>
                </a:lnTo>
                <a:lnTo>
                  <a:pt x="68580" y="102871"/>
                </a:lnTo>
                <a:lnTo>
                  <a:pt x="80010" y="91441"/>
                </a:lnTo>
                <a:lnTo>
                  <a:pt x="102870" y="80011"/>
                </a:lnTo>
                <a:lnTo>
                  <a:pt x="102870" y="80011"/>
                </a:lnTo>
                <a:lnTo>
                  <a:pt x="114300" y="57150"/>
                </a:lnTo>
                <a:lnTo>
                  <a:pt x="125730" y="45721"/>
                </a:lnTo>
                <a:lnTo>
                  <a:pt x="125730" y="34291"/>
                </a:lnTo>
                <a:lnTo>
                  <a:pt x="137160" y="22861"/>
                </a:lnTo>
                <a:lnTo>
                  <a:pt x="137160" y="11431"/>
                </a:lnTo>
                <a:lnTo>
                  <a:pt x="137160" y="11431"/>
                </a:lnTo>
                <a:lnTo>
                  <a:pt x="125730" y="11431"/>
                </a:lnTo>
                <a:lnTo>
                  <a:pt x="114300" y="0"/>
                </a:lnTo>
                <a:lnTo>
                  <a:pt x="102870" y="0"/>
                </a:lnTo>
                <a:lnTo>
                  <a:pt x="102870" y="11431"/>
                </a:lnTo>
                <a:lnTo>
                  <a:pt x="91440" y="22861"/>
                </a:lnTo>
                <a:lnTo>
                  <a:pt x="68580" y="34291"/>
                </a:lnTo>
                <a:lnTo>
                  <a:pt x="57150" y="45721"/>
                </a:lnTo>
                <a:lnTo>
                  <a:pt x="57150" y="57150"/>
                </a:lnTo>
                <a:lnTo>
                  <a:pt x="45720" y="68581"/>
                </a:lnTo>
                <a:lnTo>
                  <a:pt x="45720" y="91441"/>
                </a:lnTo>
                <a:lnTo>
                  <a:pt x="45720" y="102871"/>
                </a:lnTo>
                <a:lnTo>
                  <a:pt x="45720" y="114300"/>
                </a:lnTo>
                <a:lnTo>
                  <a:pt x="57150" y="125731"/>
                </a:lnTo>
                <a:lnTo>
                  <a:pt x="57150" y="137161"/>
                </a:lnTo>
                <a:lnTo>
                  <a:pt x="68580" y="148591"/>
                </a:lnTo>
                <a:lnTo>
                  <a:pt x="91440" y="160021"/>
                </a:lnTo>
                <a:lnTo>
                  <a:pt x="114300" y="160021"/>
                </a:lnTo>
                <a:lnTo>
                  <a:pt x="125730" y="160021"/>
                </a:lnTo>
                <a:lnTo>
                  <a:pt x="148590" y="160021"/>
                </a:lnTo>
                <a:lnTo>
                  <a:pt x="171450" y="160021"/>
                </a:lnTo>
                <a:lnTo>
                  <a:pt x="182880" y="148591"/>
                </a:lnTo>
                <a:lnTo>
                  <a:pt x="194310" y="137161"/>
                </a:lnTo>
                <a:lnTo>
                  <a:pt x="205740" y="125731"/>
                </a:lnTo>
                <a:lnTo>
                  <a:pt x="205740" y="125731"/>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208" name="Freeform 207"/>
          <p:cNvSpPr/>
          <p:nvPr/>
        </p:nvSpPr>
        <p:spPr>
          <a:xfrm>
            <a:off x="3509010" y="6137910"/>
            <a:ext cx="11431" cy="354331"/>
          </a:xfrm>
          <a:custGeom>
            <a:avLst/>
            <a:gdLst/>
            <a:ahLst/>
            <a:cxnLst/>
            <a:rect l="0" t="0" r="0" b="0"/>
            <a:pathLst>
              <a:path w="11431" h="354331">
                <a:moveTo>
                  <a:pt x="11430" y="0"/>
                </a:moveTo>
                <a:lnTo>
                  <a:pt x="11430" y="0"/>
                </a:lnTo>
                <a:lnTo>
                  <a:pt x="11430" y="0"/>
                </a:lnTo>
                <a:lnTo>
                  <a:pt x="11430" y="0"/>
                </a:lnTo>
                <a:lnTo>
                  <a:pt x="11430" y="0"/>
                </a:lnTo>
                <a:lnTo>
                  <a:pt x="11430" y="11430"/>
                </a:lnTo>
                <a:lnTo>
                  <a:pt x="11430" y="22860"/>
                </a:lnTo>
                <a:lnTo>
                  <a:pt x="11430" y="45720"/>
                </a:lnTo>
                <a:lnTo>
                  <a:pt x="11430" y="80010"/>
                </a:lnTo>
                <a:lnTo>
                  <a:pt x="0" y="102870"/>
                </a:lnTo>
                <a:lnTo>
                  <a:pt x="0" y="137160"/>
                </a:lnTo>
                <a:lnTo>
                  <a:pt x="0" y="171450"/>
                </a:lnTo>
                <a:lnTo>
                  <a:pt x="0" y="205739"/>
                </a:lnTo>
                <a:lnTo>
                  <a:pt x="0" y="240030"/>
                </a:lnTo>
                <a:lnTo>
                  <a:pt x="0" y="262889"/>
                </a:lnTo>
                <a:lnTo>
                  <a:pt x="0" y="297180"/>
                </a:lnTo>
                <a:lnTo>
                  <a:pt x="0" y="308610"/>
                </a:lnTo>
                <a:lnTo>
                  <a:pt x="0" y="331470"/>
                </a:lnTo>
                <a:lnTo>
                  <a:pt x="11430" y="342900"/>
                </a:lnTo>
                <a:lnTo>
                  <a:pt x="11430" y="354330"/>
                </a:lnTo>
                <a:lnTo>
                  <a:pt x="11430" y="354330"/>
                </a:lnTo>
                <a:lnTo>
                  <a:pt x="11430" y="354330"/>
                </a:lnTo>
                <a:lnTo>
                  <a:pt x="11430" y="35433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209" name="Freeform 208"/>
          <p:cNvSpPr/>
          <p:nvPr/>
        </p:nvSpPr>
        <p:spPr>
          <a:xfrm>
            <a:off x="3440430" y="6275070"/>
            <a:ext cx="217171" cy="205741"/>
          </a:xfrm>
          <a:custGeom>
            <a:avLst/>
            <a:gdLst/>
            <a:ahLst/>
            <a:cxnLst/>
            <a:rect l="0" t="0" r="0" b="0"/>
            <a:pathLst>
              <a:path w="217171" h="205741">
                <a:moveTo>
                  <a:pt x="11430" y="11429"/>
                </a:moveTo>
                <a:lnTo>
                  <a:pt x="11430" y="0"/>
                </a:lnTo>
                <a:lnTo>
                  <a:pt x="0" y="11429"/>
                </a:lnTo>
                <a:lnTo>
                  <a:pt x="0" y="0"/>
                </a:lnTo>
                <a:lnTo>
                  <a:pt x="0" y="0"/>
                </a:lnTo>
                <a:lnTo>
                  <a:pt x="11430" y="11429"/>
                </a:lnTo>
                <a:lnTo>
                  <a:pt x="22860" y="0"/>
                </a:lnTo>
                <a:lnTo>
                  <a:pt x="45720" y="11429"/>
                </a:lnTo>
                <a:lnTo>
                  <a:pt x="68580" y="11429"/>
                </a:lnTo>
                <a:lnTo>
                  <a:pt x="91440" y="11429"/>
                </a:lnTo>
                <a:lnTo>
                  <a:pt x="114300" y="11429"/>
                </a:lnTo>
                <a:lnTo>
                  <a:pt x="137160" y="11429"/>
                </a:lnTo>
                <a:lnTo>
                  <a:pt x="148590" y="11429"/>
                </a:lnTo>
                <a:lnTo>
                  <a:pt x="160020" y="11429"/>
                </a:lnTo>
                <a:lnTo>
                  <a:pt x="160020" y="22860"/>
                </a:lnTo>
                <a:lnTo>
                  <a:pt x="171450" y="22860"/>
                </a:lnTo>
                <a:lnTo>
                  <a:pt x="171450" y="34290"/>
                </a:lnTo>
                <a:lnTo>
                  <a:pt x="171450" y="45720"/>
                </a:lnTo>
                <a:lnTo>
                  <a:pt x="171450" y="68579"/>
                </a:lnTo>
                <a:lnTo>
                  <a:pt x="171450" y="91440"/>
                </a:lnTo>
                <a:lnTo>
                  <a:pt x="160020" y="114300"/>
                </a:lnTo>
                <a:lnTo>
                  <a:pt x="148590" y="137160"/>
                </a:lnTo>
                <a:lnTo>
                  <a:pt x="148590" y="160020"/>
                </a:lnTo>
                <a:lnTo>
                  <a:pt x="148590" y="171450"/>
                </a:lnTo>
                <a:lnTo>
                  <a:pt x="148590" y="182879"/>
                </a:lnTo>
                <a:lnTo>
                  <a:pt x="148590" y="194310"/>
                </a:lnTo>
                <a:lnTo>
                  <a:pt x="148590" y="205740"/>
                </a:lnTo>
                <a:lnTo>
                  <a:pt x="160020" y="205740"/>
                </a:lnTo>
                <a:lnTo>
                  <a:pt x="171450" y="194310"/>
                </a:lnTo>
                <a:lnTo>
                  <a:pt x="182880" y="182879"/>
                </a:lnTo>
                <a:lnTo>
                  <a:pt x="194310" y="171450"/>
                </a:lnTo>
                <a:lnTo>
                  <a:pt x="205740" y="148590"/>
                </a:lnTo>
                <a:lnTo>
                  <a:pt x="217170" y="137160"/>
                </a:lnTo>
                <a:lnTo>
                  <a:pt x="217170" y="13716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210" name="Freeform 209"/>
          <p:cNvSpPr/>
          <p:nvPr/>
        </p:nvSpPr>
        <p:spPr>
          <a:xfrm>
            <a:off x="3737610" y="6137910"/>
            <a:ext cx="22861" cy="308611"/>
          </a:xfrm>
          <a:custGeom>
            <a:avLst/>
            <a:gdLst/>
            <a:ahLst/>
            <a:cxnLst/>
            <a:rect l="0" t="0" r="0" b="0"/>
            <a:pathLst>
              <a:path w="22861" h="308611">
                <a:moveTo>
                  <a:pt x="22860" y="0"/>
                </a:moveTo>
                <a:lnTo>
                  <a:pt x="22860" y="0"/>
                </a:lnTo>
                <a:lnTo>
                  <a:pt x="22860" y="0"/>
                </a:lnTo>
                <a:lnTo>
                  <a:pt x="22860" y="0"/>
                </a:lnTo>
                <a:lnTo>
                  <a:pt x="22860" y="0"/>
                </a:lnTo>
                <a:lnTo>
                  <a:pt x="22860" y="11430"/>
                </a:lnTo>
                <a:lnTo>
                  <a:pt x="22860" y="22860"/>
                </a:lnTo>
                <a:lnTo>
                  <a:pt x="22860" y="45720"/>
                </a:lnTo>
                <a:lnTo>
                  <a:pt x="11430" y="80010"/>
                </a:lnTo>
                <a:lnTo>
                  <a:pt x="11430" y="102870"/>
                </a:lnTo>
                <a:lnTo>
                  <a:pt x="11430" y="137160"/>
                </a:lnTo>
                <a:lnTo>
                  <a:pt x="11430" y="160020"/>
                </a:lnTo>
                <a:lnTo>
                  <a:pt x="11430" y="194310"/>
                </a:lnTo>
                <a:lnTo>
                  <a:pt x="0" y="228600"/>
                </a:lnTo>
                <a:lnTo>
                  <a:pt x="0" y="251460"/>
                </a:lnTo>
                <a:lnTo>
                  <a:pt x="0" y="274320"/>
                </a:lnTo>
                <a:lnTo>
                  <a:pt x="0" y="285750"/>
                </a:lnTo>
                <a:lnTo>
                  <a:pt x="0" y="297180"/>
                </a:lnTo>
                <a:lnTo>
                  <a:pt x="0" y="308610"/>
                </a:lnTo>
                <a:lnTo>
                  <a:pt x="0" y="308610"/>
                </a:lnTo>
                <a:lnTo>
                  <a:pt x="0" y="308610"/>
                </a:lnTo>
                <a:lnTo>
                  <a:pt x="0" y="30861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211" name="Freeform 210"/>
          <p:cNvSpPr/>
          <p:nvPr/>
        </p:nvSpPr>
        <p:spPr>
          <a:xfrm>
            <a:off x="3680460" y="6309360"/>
            <a:ext cx="217171" cy="45721"/>
          </a:xfrm>
          <a:custGeom>
            <a:avLst/>
            <a:gdLst/>
            <a:ahLst/>
            <a:cxnLst/>
            <a:rect l="0" t="0" r="0" b="0"/>
            <a:pathLst>
              <a:path w="217171" h="45721">
                <a:moveTo>
                  <a:pt x="0" y="0"/>
                </a:moveTo>
                <a:lnTo>
                  <a:pt x="0" y="0"/>
                </a:lnTo>
                <a:lnTo>
                  <a:pt x="0" y="0"/>
                </a:lnTo>
                <a:lnTo>
                  <a:pt x="0" y="0"/>
                </a:lnTo>
                <a:lnTo>
                  <a:pt x="11430" y="0"/>
                </a:lnTo>
                <a:lnTo>
                  <a:pt x="11430" y="11430"/>
                </a:lnTo>
                <a:lnTo>
                  <a:pt x="34290" y="11430"/>
                </a:lnTo>
                <a:lnTo>
                  <a:pt x="57150" y="22860"/>
                </a:lnTo>
                <a:lnTo>
                  <a:pt x="80010" y="22860"/>
                </a:lnTo>
                <a:lnTo>
                  <a:pt x="114300" y="34289"/>
                </a:lnTo>
                <a:lnTo>
                  <a:pt x="148590" y="45720"/>
                </a:lnTo>
                <a:lnTo>
                  <a:pt x="171450" y="45720"/>
                </a:lnTo>
                <a:lnTo>
                  <a:pt x="194310" y="45720"/>
                </a:lnTo>
                <a:lnTo>
                  <a:pt x="205740" y="45720"/>
                </a:lnTo>
                <a:lnTo>
                  <a:pt x="217170" y="45720"/>
                </a:lnTo>
                <a:lnTo>
                  <a:pt x="217170" y="4572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212" name="Freeform 211"/>
          <p:cNvSpPr/>
          <p:nvPr/>
        </p:nvSpPr>
        <p:spPr>
          <a:xfrm>
            <a:off x="3646170" y="6217920"/>
            <a:ext cx="1" cy="11430"/>
          </a:xfrm>
          <a:custGeom>
            <a:avLst/>
            <a:gdLst/>
            <a:ahLst/>
            <a:cxnLst/>
            <a:rect l="0" t="0" r="0" b="0"/>
            <a:pathLst>
              <a:path w="1" h="11430">
                <a:moveTo>
                  <a:pt x="0" y="11429"/>
                </a:moveTo>
                <a:lnTo>
                  <a:pt x="0" y="11429"/>
                </a:lnTo>
                <a:lnTo>
                  <a:pt x="0" y="11429"/>
                </a:lnTo>
                <a:lnTo>
                  <a:pt x="0" y="11429"/>
                </a:lnTo>
                <a:lnTo>
                  <a:pt x="0" y="0"/>
                </a:lnTo>
                <a:lnTo>
                  <a:pt x="0" y="0"/>
                </a:lnTo>
                <a:lnTo>
                  <a:pt x="0" y="11429"/>
                </a:lnTo>
                <a:lnTo>
                  <a:pt x="0" y="11429"/>
                </a:lnTo>
                <a:lnTo>
                  <a:pt x="0" y="11429"/>
                </a:lnTo>
                <a:close/>
              </a:path>
            </a:pathLst>
          </a:custGeom>
          <a:noFill/>
          <a:ln w="38100" cap="flat" cmpd="sng" algn="ctr">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3" name="Freeform 212"/>
          <p:cNvSpPr/>
          <p:nvPr/>
        </p:nvSpPr>
        <p:spPr>
          <a:xfrm>
            <a:off x="3886200" y="6240780"/>
            <a:ext cx="11431" cy="194311"/>
          </a:xfrm>
          <a:custGeom>
            <a:avLst/>
            <a:gdLst/>
            <a:ahLst/>
            <a:cxnLst/>
            <a:rect l="0" t="0" r="0" b="0"/>
            <a:pathLst>
              <a:path w="11431" h="194311">
                <a:moveTo>
                  <a:pt x="0" y="0"/>
                </a:moveTo>
                <a:lnTo>
                  <a:pt x="0" y="0"/>
                </a:lnTo>
                <a:lnTo>
                  <a:pt x="0" y="0"/>
                </a:lnTo>
                <a:lnTo>
                  <a:pt x="0" y="11430"/>
                </a:lnTo>
                <a:lnTo>
                  <a:pt x="0" y="11430"/>
                </a:lnTo>
                <a:lnTo>
                  <a:pt x="0" y="34290"/>
                </a:lnTo>
                <a:lnTo>
                  <a:pt x="11430" y="45719"/>
                </a:lnTo>
                <a:lnTo>
                  <a:pt x="11430" y="57150"/>
                </a:lnTo>
                <a:lnTo>
                  <a:pt x="11430" y="80010"/>
                </a:lnTo>
                <a:lnTo>
                  <a:pt x="0" y="102869"/>
                </a:lnTo>
                <a:lnTo>
                  <a:pt x="0" y="114300"/>
                </a:lnTo>
                <a:lnTo>
                  <a:pt x="0" y="137160"/>
                </a:lnTo>
                <a:lnTo>
                  <a:pt x="0" y="148590"/>
                </a:lnTo>
                <a:lnTo>
                  <a:pt x="11430" y="160019"/>
                </a:lnTo>
                <a:lnTo>
                  <a:pt x="11430" y="171450"/>
                </a:lnTo>
                <a:lnTo>
                  <a:pt x="0" y="182880"/>
                </a:lnTo>
                <a:lnTo>
                  <a:pt x="0" y="182880"/>
                </a:lnTo>
                <a:lnTo>
                  <a:pt x="0" y="194310"/>
                </a:lnTo>
                <a:lnTo>
                  <a:pt x="0" y="194310"/>
                </a:lnTo>
                <a:lnTo>
                  <a:pt x="0" y="194310"/>
                </a:lnTo>
                <a:lnTo>
                  <a:pt x="0" y="19431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214" name="Freeform 213"/>
          <p:cNvSpPr/>
          <p:nvPr/>
        </p:nvSpPr>
        <p:spPr>
          <a:xfrm>
            <a:off x="3977640" y="6252210"/>
            <a:ext cx="114301" cy="182881"/>
          </a:xfrm>
          <a:custGeom>
            <a:avLst/>
            <a:gdLst/>
            <a:ahLst/>
            <a:cxnLst/>
            <a:rect l="0" t="0" r="0" b="0"/>
            <a:pathLst>
              <a:path w="114301" h="182881">
                <a:moveTo>
                  <a:pt x="22860" y="0"/>
                </a:moveTo>
                <a:lnTo>
                  <a:pt x="22860" y="11430"/>
                </a:lnTo>
                <a:lnTo>
                  <a:pt x="22860" y="11430"/>
                </a:lnTo>
                <a:lnTo>
                  <a:pt x="22860" y="11430"/>
                </a:lnTo>
                <a:lnTo>
                  <a:pt x="22860" y="22860"/>
                </a:lnTo>
                <a:lnTo>
                  <a:pt x="22860" y="34289"/>
                </a:lnTo>
                <a:lnTo>
                  <a:pt x="11430" y="45720"/>
                </a:lnTo>
                <a:lnTo>
                  <a:pt x="11430" y="57150"/>
                </a:lnTo>
                <a:lnTo>
                  <a:pt x="11430" y="80010"/>
                </a:lnTo>
                <a:lnTo>
                  <a:pt x="0" y="91439"/>
                </a:lnTo>
                <a:lnTo>
                  <a:pt x="0" y="114300"/>
                </a:lnTo>
                <a:lnTo>
                  <a:pt x="0" y="125730"/>
                </a:lnTo>
                <a:lnTo>
                  <a:pt x="11430" y="148589"/>
                </a:lnTo>
                <a:lnTo>
                  <a:pt x="11430" y="160020"/>
                </a:lnTo>
                <a:lnTo>
                  <a:pt x="22860" y="171450"/>
                </a:lnTo>
                <a:lnTo>
                  <a:pt x="34290" y="171450"/>
                </a:lnTo>
                <a:lnTo>
                  <a:pt x="34290" y="171450"/>
                </a:lnTo>
                <a:lnTo>
                  <a:pt x="45720" y="182880"/>
                </a:lnTo>
                <a:lnTo>
                  <a:pt x="57150" y="182880"/>
                </a:lnTo>
                <a:lnTo>
                  <a:pt x="68580" y="171450"/>
                </a:lnTo>
                <a:lnTo>
                  <a:pt x="80010" y="160020"/>
                </a:lnTo>
                <a:lnTo>
                  <a:pt x="91440" y="148589"/>
                </a:lnTo>
                <a:lnTo>
                  <a:pt x="102870" y="137160"/>
                </a:lnTo>
                <a:lnTo>
                  <a:pt x="102870" y="114300"/>
                </a:lnTo>
                <a:lnTo>
                  <a:pt x="102870" y="102870"/>
                </a:lnTo>
                <a:lnTo>
                  <a:pt x="102870" y="80010"/>
                </a:lnTo>
                <a:lnTo>
                  <a:pt x="102870" y="57150"/>
                </a:lnTo>
                <a:lnTo>
                  <a:pt x="102870" y="45720"/>
                </a:lnTo>
                <a:lnTo>
                  <a:pt x="91440" y="34289"/>
                </a:lnTo>
                <a:lnTo>
                  <a:pt x="80010" y="22860"/>
                </a:lnTo>
                <a:lnTo>
                  <a:pt x="68580" y="22860"/>
                </a:lnTo>
                <a:lnTo>
                  <a:pt x="57150" y="22860"/>
                </a:lnTo>
                <a:lnTo>
                  <a:pt x="57150" y="22860"/>
                </a:lnTo>
                <a:lnTo>
                  <a:pt x="45720" y="22860"/>
                </a:lnTo>
                <a:lnTo>
                  <a:pt x="45720" y="22860"/>
                </a:lnTo>
                <a:lnTo>
                  <a:pt x="45720" y="11430"/>
                </a:lnTo>
                <a:lnTo>
                  <a:pt x="45720" y="11430"/>
                </a:lnTo>
                <a:lnTo>
                  <a:pt x="57150" y="11430"/>
                </a:lnTo>
                <a:lnTo>
                  <a:pt x="57150" y="11430"/>
                </a:lnTo>
                <a:lnTo>
                  <a:pt x="80010" y="11430"/>
                </a:lnTo>
                <a:lnTo>
                  <a:pt x="91440" y="11430"/>
                </a:lnTo>
                <a:lnTo>
                  <a:pt x="102870" y="11430"/>
                </a:lnTo>
                <a:lnTo>
                  <a:pt x="114300" y="11430"/>
                </a:lnTo>
                <a:lnTo>
                  <a:pt x="114300" y="1143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215" name="Freeform 214"/>
          <p:cNvSpPr/>
          <p:nvPr/>
        </p:nvSpPr>
        <p:spPr>
          <a:xfrm>
            <a:off x="4171950" y="6252210"/>
            <a:ext cx="297181" cy="228601"/>
          </a:xfrm>
          <a:custGeom>
            <a:avLst/>
            <a:gdLst/>
            <a:ahLst/>
            <a:cxnLst/>
            <a:rect l="0" t="0" r="0" b="0"/>
            <a:pathLst>
              <a:path w="297181" h="228601">
                <a:moveTo>
                  <a:pt x="0" y="0"/>
                </a:moveTo>
                <a:lnTo>
                  <a:pt x="0" y="0"/>
                </a:lnTo>
                <a:lnTo>
                  <a:pt x="11430" y="0"/>
                </a:lnTo>
                <a:lnTo>
                  <a:pt x="11430" y="0"/>
                </a:lnTo>
                <a:lnTo>
                  <a:pt x="11430" y="11430"/>
                </a:lnTo>
                <a:lnTo>
                  <a:pt x="11430" y="22860"/>
                </a:lnTo>
                <a:lnTo>
                  <a:pt x="11430" y="45720"/>
                </a:lnTo>
                <a:lnTo>
                  <a:pt x="11430" y="57150"/>
                </a:lnTo>
                <a:lnTo>
                  <a:pt x="11430" y="80010"/>
                </a:lnTo>
                <a:lnTo>
                  <a:pt x="0" y="91439"/>
                </a:lnTo>
                <a:lnTo>
                  <a:pt x="0" y="102870"/>
                </a:lnTo>
                <a:lnTo>
                  <a:pt x="0" y="102870"/>
                </a:lnTo>
                <a:lnTo>
                  <a:pt x="0" y="114300"/>
                </a:lnTo>
                <a:lnTo>
                  <a:pt x="0" y="125730"/>
                </a:lnTo>
                <a:lnTo>
                  <a:pt x="0" y="125730"/>
                </a:lnTo>
                <a:lnTo>
                  <a:pt x="11430" y="137160"/>
                </a:lnTo>
                <a:lnTo>
                  <a:pt x="11430" y="137160"/>
                </a:lnTo>
                <a:lnTo>
                  <a:pt x="11430" y="137160"/>
                </a:lnTo>
                <a:lnTo>
                  <a:pt x="22860" y="137160"/>
                </a:lnTo>
                <a:lnTo>
                  <a:pt x="22860" y="137160"/>
                </a:lnTo>
                <a:lnTo>
                  <a:pt x="34290" y="125730"/>
                </a:lnTo>
                <a:lnTo>
                  <a:pt x="45720" y="114300"/>
                </a:lnTo>
                <a:lnTo>
                  <a:pt x="57150" y="102870"/>
                </a:lnTo>
                <a:lnTo>
                  <a:pt x="68580" y="91439"/>
                </a:lnTo>
                <a:lnTo>
                  <a:pt x="91440" y="68580"/>
                </a:lnTo>
                <a:lnTo>
                  <a:pt x="114300" y="57150"/>
                </a:lnTo>
                <a:lnTo>
                  <a:pt x="137160" y="45720"/>
                </a:lnTo>
                <a:lnTo>
                  <a:pt x="148590" y="45720"/>
                </a:lnTo>
                <a:lnTo>
                  <a:pt x="160020" y="45720"/>
                </a:lnTo>
                <a:lnTo>
                  <a:pt x="171450" y="45720"/>
                </a:lnTo>
                <a:lnTo>
                  <a:pt x="171450" y="45720"/>
                </a:lnTo>
                <a:lnTo>
                  <a:pt x="182880" y="57150"/>
                </a:lnTo>
                <a:lnTo>
                  <a:pt x="194310" y="68580"/>
                </a:lnTo>
                <a:lnTo>
                  <a:pt x="205740" y="80010"/>
                </a:lnTo>
                <a:lnTo>
                  <a:pt x="205740" y="102870"/>
                </a:lnTo>
                <a:lnTo>
                  <a:pt x="217170" y="114300"/>
                </a:lnTo>
                <a:lnTo>
                  <a:pt x="217170" y="137160"/>
                </a:lnTo>
                <a:lnTo>
                  <a:pt x="228600" y="160020"/>
                </a:lnTo>
                <a:lnTo>
                  <a:pt x="240030" y="182880"/>
                </a:lnTo>
                <a:lnTo>
                  <a:pt x="251460" y="194310"/>
                </a:lnTo>
                <a:lnTo>
                  <a:pt x="274320" y="217170"/>
                </a:lnTo>
                <a:lnTo>
                  <a:pt x="285750" y="217170"/>
                </a:lnTo>
                <a:lnTo>
                  <a:pt x="297180" y="228600"/>
                </a:lnTo>
                <a:lnTo>
                  <a:pt x="297180" y="228600"/>
                </a:lnTo>
                <a:lnTo>
                  <a:pt x="297180" y="22860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216" name="Freeform 215"/>
          <p:cNvSpPr/>
          <p:nvPr/>
        </p:nvSpPr>
        <p:spPr>
          <a:xfrm>
            <a:off x="3943350" y="6149340"/>
            <a:ext cx="11431" cy="1"/>
          </a:xfrm>
          <a:custGeom>
            <a:avLst/>
            <a:gdLst/>
            <a:ahLst/>
            <a:cxnLst/>
            <a:rect l="0" t="0" r="0" b="0"/>
            <a:pathLst>
              <a:path w="11431" h="1">
                <a:moveTo>
                  <a:pt x="11430" y="0"/>
                </a:moveTo>
                <a:lnTo>
                  <a:pt x="11430" y="0"/>
                </a:lnTo>
                <a:lnTo>
                  <a:pt x="0" y="0"/>
                </a:lnTo>
                <a:lnTo>
                  <a:pt x="0" y="0"/>
                </a:lnTo>
                <a:lnTo>
                  <a:pt x="0" y="0"/>
                </a:lnTo>
                <a:lnTo>
                  <a:pt x="0" y="0"/>
                </a:lnTo>
                <a:lnTo>
                  <a:pt x="0" y="0"/>
                </a:lnTo>
                <a:lnTo>
                  <a:pt x="0" y="0"/>
                </a:lnTo>
                <a:lnTo>
                  <a:pt x="0" y="0"/>
                </a:lnTo>
                <a:lnTo>
                  <a:pt x="0" y="0"/>
                </a:lnTo>
                <a:lnTo>
                  <a:pt x="0" y="0"/>
                </a:lnTo>
                <a:lnTo>
                  <a:pt x="0" y="0"/>
                </a:lnTo>
                <a:lnTo>
                  <a:pt x="0" y="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217" name="Freeform 216"/>
          <p:cNvSpPr/>
          <p:nvPr/>
        </p:nvSpPr>
        <p:spPr>
          <a:xfrm>
            <a:off x="3108960" y="6286499"/>
            <a:ext cx="114301" cy="68582"/>
          </a:xfrm>
          <a:custGeom>
            <a:avLst/>
            <a:gdLst/>
            <a:ahLst/>
            <a:cxnLst/>
            <a:rect l="0" t="0" r="0" b="0"/>
            <a:pathLst>
              <a:path w="114301" h="68582">
                <a:moveTo>
                  <a:pt x="114300" y="11431"/>
                </a:moveTo>
                <a:lnTo>
                  <a:pt x="114300" y="11431"/>
                </a:lnTo>
                <a:lnTo>
                  <a:pt x="114300" y="11431"/>
                </a:lnTo>
                <a:lnTo>
                  <a:pt x="114300" y="11431"/>
                </a:lnTo>
                <a:lnTo>
                  <a:pt x="102870" y="11431"/>
                </a:lnTo>
                <a:lnTo>
                  <a:pt x="102870" y="11431"/>
                </a:lnTo>
                <a:lnTo>
                  <a:pt x="102870" y="11431"/>
                </a:lnTo>
                <a:lnTo>
                  <a:pt x="102870" y="11431"/>
                </a:lnTo>
                <a:lnTo>
                  <a:pt x="102870" y="11431"/>
                </a:lnTo>
                <a:lnTo>
                  <a:pt x="91440" y="11431"/>
                </a:lnTo>
                <a:lnTo>
                  <a:pt x="91440" y="0"/>
                </a:lnTo>
                <a:lnTo>
                  <a:pt x="80010" y="0"/>
                </a:lnTo>
                <a:lnTo>
                  <a:pt x="68580" y="0"/>
                </a:lnTo>
                <a:lnTo>
                  <a:pt x="57150" y="0"/>
                </a:lnTo>
                <a:lnTo>
                  <a:pt x="45720" y="0"/>
                </a:lnTo>
                <a:lnTo>
                  <a:pt x="34290" y="11431"/>
                </a:lnTo>
                <a:lnTo>
                  <a:pt x="22860" y="22861"/>
                </a:lnTo>
                <a:lnTo>
                  <a:pt x="11430" y="45721"/>
                </a:lnTo>
                <a:lnTo>
                  <a:pt x="0" y="57150"/>
                </a:lnTo>
                <a:lnTo>
                  <a:pt x="0" y="68581"/>
                </a:lnTo>
                <a:lnTo>
                  <a:pt x="0" y="68581"/>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218" name="Freeform 217"/>
          <p:cNvSpPr/>
          <p:nvPr/>
        </p:nvSpPr>
        <p:spPr>
          <a:xfrm>
            <a:off x="2148840" y="5726430"/>
            <a:ext cx="1314451" cy="422911"/>
          </a:xfrm>
          <a:custGeom>
            <a:avLst/>
            <a:gdLst/>
            <a:ahLst/>
            <a:cxnLst/>
            <a:rect l="0" t="0" r="0" b="0"/>
            <a:pathLst>
              <a:path w="1314451" h="422911">
                <a:moveTo>
                  <a:pt x="1303020" y="194310"/>
                </a:moveTo>
                <a:lnTo>
                  <a:pt x="1303020" y="194310"/>
                </a:lnTo>
                <a:lnTo>
                  <a:pt x="1291590" y="194310"/>
                </a:lnTo>
                <a:lnTo>
                  <a:pt x="1303020" y="194310"/>
                </a:lnTo>
                <a:lnTo>
                  <a:pt x="1303020" y="194310"/>
                </a:lnTo>
                <a:lnTo>
                  <a:pt x="1303020" y="194310"/>
                </a:lnTo>
                <a:lnTo>
                  <a:pt x="1303020" y="182880"/>
                </a:lnTo>
                <a:lnTo>
                  <a:pt x="1303020" y="182880"/>
                </a:lnTo>
                <a:lnTo>
                  <a:pt x="1303020" y="182880"/>
                </a:lnTo>
                <a:lnTo>
                  <a:pt x="1291590" y="182880"/>
                </a:lnTo>
                <a:lnTo>
                  <a:pt x="1291590" y="171450"/>
                </a:lnTo>
                <a:lnTo>
                  <a:pt x="1280160" y="171450"/>
                </a:lnTo>
                <a:lnTo>
                  <a:pt x="1268730" y="160020"/>
                </a:lnTo>
                <a:lnTo>
                  <a:pt x="1257300" y="160020"/>
                </a:lnTo>
                <a:lnTo>
                  <a:pt x="1245870" y="148590"/>
                </a:lnTo>
                <a:lnTo>
                  <a:pt x="1234440" y="137160"/>
                </a:lnTo>
                <a:lnTo>
                  <a:pt x="1223010" y="125730"/>
                </a:lnTo>
                <a:lnTo>
                  <a:pt x="1200150" y="125730"/>
                </a:lnTo>
                <a:lnTo>
                  <a:pt x="1177290" y="114300"/>
                </a:lnTo>
                <a:lnTo>
                  <a:pt x="1165860" y="114300"/>
                </a:lnTo>
                <a:lnTo>
                  <a:pt x="1143000" y="102870"/>
                </a:lnTo>
                <a:lnTo>
                  <a:pt x="1120140" y="102870"/>
                </a:lnTo>
                <a:lnTo>
                  <a:pt x="1085850" y="102870"/>
                </a:lnTo>
                <a:lnTo>
                  <a:pt x="1074420" y="102870"/>
                </a:lnTo>
                <a:lnTo>
                  <a:pt x="1051560" y="91440"/>
                </a:lnTo>
                <a:lnTo>
                  <a:pt x="1017270" y="91440"/>
                </a:lnTo>
                <a:lnTo>
                  <a:pt x="994410" y="91440"/>
                </a:lnTo>
                <a:lnTo>
                  <a:pt x="971550" y="80010"/>
                </a:lnTo>
                <a:lnTo>
                  <a:pt x="937260" y="80010"/>
                </a:lnTo>
                <a:lnTo>
                  <a:pt x="914400" y="68580"/>
                </a:lnTo>
                <a:lnTo>
                  <a:pt x="880110" y="68580"/>
                </a:lnTo>
                <a:lnTo>
                  <a:pt x="857250" y="57150"/>
                </a:lnTo>
                <a:lnTo>
                  <a:pt x="822960" y="57150"/>
                </a:lnTo>
                <a:lnTo>
                  <a:pt x="788670" y="45720"/>
                </a:lnTo>
                <a:lnTo>
                  <a:pt x="754380" y="45720"/>
                </a:lnTo>
                <a:lnTo>
                  <a:pt x="731520" y="34290"/>
                </a:lnTo>
                <a:lnTo>
                  <a:pt x="697230" y="34290"/>
                </a:lnTo>
                <a:lnTo>
                  <a:pt x="662940" y="22860"/>
                </a:lnTo>
                <a:lnTo>
                  <a:pt x="628650" y="11430"/>
                </a:lnTo>
                <a:lnTo>
                  <a:pt x="605790" y="11430"/>
                </a:lnTo>
                <a:lnTo>
                  <a:pt x="560070" y="0"/>
                </a:lnTo>
                <a:lnTo>
                  <a:pt x="537210" y="0"/>
                </a:lnTo>
                <a:lnTo>
                  <a:pt x="502920" y="0"/>
                </a:lnTo>
                <a:lnTo>
                  <a:pt x="468630" y="0"/>
                </a:lnTo>
                <a:lnTo>
                  <a:pt x="445770" y="0"/>
                </a:lnTo>
                <a:lnTo>
                  <a:pt x="411480" y="0"/>
                </a:lnTo>
                <a:lnTo>
                  <a:pt x="388620" y="0"/>
                </a:lnTo>
                <a:lnTo>
                  <a:pt x="354330" y="0"/>
                </a:lnTo>
                <a:lnTo>
                  <a:pt x="320040" y="0"/>
                </a:lnTo>
                <a:lnTo>
                  <a:pt x="297180" y="11430"/>
                </a:lnTo>
                <a:lnTo>
                  <a:pt x="262890" y="11430"/>
                </a:lnTo>
                <a:lnTo>
                  <a:pt x="240030" y="22860"/>
                </a:lnTo>
                <a:lnTo>
                  <a:pt x="205740" y="22860"/>
                </a:lnTo>
                <a:lnTo>
                  <a:pt x="182880" y="34290"/>
                </a:lnTo>
                <a:lnTo>
                  <a:pt x="160020" y="45720"/>
                </a:lnTo>
                <a:lnTo>
                  <a:pt x="137160" y="45720"/>
                </a:lnTo>
                <a:lnTo>
                  <a:pt x="114300" y="57150"/>
                </a:lnTo>
                <a:lnTo>
                  <a:pt x="91440" y="68580"/>
                </a:lnTo>
                <a:lnTo>
                  <a:pt x="68580" y="80010"/>
                </a:lnTo>
                <a:lnTo>
                  <a:pt x="45720" y="91440"/>
                </a:lnTo>
                <a:lnTo>
                  <a:pt x="34290" y="102870"/>
                </a:lnTo>
                <a:lnTo>
                  <a:pt x="22860" y="125730"/>
                </a:lnTo>
                <a:lnTo>
                  <a:pt x="11430" y="137160"/>
                </a:lnTo>
                <a:lnTo>
                  <a:pt x="11430" y="148590"/>
                </a:lnTo>
                <a:lnTo>
                  <a:pt x="0" y="171450"/>
                </a:lnTo>
                <a:lnTo>
                  <a:pt x="0" y="182880"/>
                </a:lnTo>
                <a:lnTo>
                  <a:pt x="0" y="205740"/>
                </a:lnTo>
                <a:lnTo>
                  <a:pt x="0" y="217170"/>
                </a:lnTo>
                <a:lnTo>
                  <a:pt x="11430" y="228600"/>
                </a:lnTo>
                <a:lnTo>
                  <a:pt x="11430" y="251460"/>
                </a:lnTo>
                <a:lnTo>
                  <a:pt x="22860" y="262890"/>
                </a:lnTo>
                <a:lnTo>
                  <a:pt x="34290" y="274320"/>
                </a:lnTo>
                <a:lnTo>
                  <a:pt x="45720" y="285750"/>
                </a:lnTo>
                <a:lnTo>
                  <a:pt x="68580" y="285750"/>
                </a:lnTo>
                <a:lnTo>
                  <a:pt x="80010" y="297180"/>
                </a:lnTo>
                <a:lnTo>
                  <a:pt x="102870" y="308610"/>
                </a:lnTo>
                <a:lnTo>
                  <a:pt x="125730" y="308610"/>
                </a:lnTo>
                <a:lnTo>
                  <a:pt x="148590" y="320040"/>
                </a:lnTo>
                <a:lnTo>
                  <a:pt x="171450" y="320040"/>
                </a:lnTo>
                <a:lnTo>
                  <a:pt x="194310" y="331470"/>
                </a:lnTo>
                <a:lnTo>
                  <a:pt x="228600" y="342900"/>
                </a:lnTo>
                <a:lnTo>
                  <a:pt x="251460" y="354330"/>
                </a:lnTo>
                <a:lnTo>
                  <a:pt x="285750" y="354330"/>
                </a:lnTo>
                <a:lnTo>
                  <a:pt x="320040" y="354330"/>
                </a:lnTo>
                <a:lnTo>
                  <a:pt x="342900" y="365760"/>
                </a:lnTo>
                <a:lnTo>
                  <a:pt x="377190" y="365760"/>
                </a:lnTo>
                <a:lnTo>
                  <a:pt x="411480" y="365760"/>
                </a:lnTo>
                <a:lnTo>
                  <a:pt x="445770" y="377190"/>
                </a:lnTo>
                <a:lnTo>
                  <a:pt x="480060" y="377190"/>
                </a:lnTo>
                <a:lnTo>
                  <a:pt x="514350" y="388619"/>
                </a:lnTo>
                <a:lnTo>
                  <a:pt x="548640" y="388619"/>
                </a:lnTo>
                <a:lnTo>
                  <a:pt x="571500" y="400050"/>
                </a:lnTo>
                <a:lnTo>
                  <a:pt x="617220" y="400050"/>
                </a:lnTo>
                <a:lnTo>
                  <a:pt x="640080" y="411480"/>
                </a:lnTo>
                <a:lnTo>
                  <a:pt x="674370" y="411480"/>
                </a:lnTo>
                <a:lnTo>
                  <a:pt x="708660" y="411480"/>
                </a:lnTo>
                <a:lnTo>
                  <a:pt x="742950" y="411480"/>
                </a:lnTo>
                <a:lnTo>
                  <a:pt x="777240" y="422910"/>
                </a:lnTo>
                <a:lnTo>
                  <a:pt x="811530" y="422910"/>
                </a:lnTo>
                <a:lnTo>
                  <a:pt x="834390" y="422910"/>
                </a:lnTo>
                <a:lnTo>
                  <a:pt x="880110" y="422910"/>
                </a:lnTo>
                <a:lnTo>
                  <a:pt x="914400" y="422910"/>
                </a:lnTo>
                <a:lnTo>
                  <a:pt x="937260" y="422910"/>
                </a:lnTo>
                <a:lnTo>
                  <a:pt x="971550" y="422910"/>
                </a:lnTo>
                <a:lnTo>
                  <a:pt x="1005840" y="411480"/>
                </a:lnTo>
                <a:lnTo>
                  <a:pt x="1028700" y="411480"/>
                </a:lnTo>
                <a:lnTo>
                  <a:pt x="1062990" y="411480"/>
                </a:lnTo>
                <a:lnTo>
                  <a:pt x="1085850" y="400050"/>
                </a:lnTo>
                <a:lnTo>
                  <a:pt x="1120140" y="388619"/>
                </a:lnTo>
                <a:lnTo>
                  <a:pt x="1143000" y="377190"/>
                </a:lnTo>
                <a:lnTo>
                  <a:pt x="1177290" y="365760"/>
                </a:lnTo>
                <a:lnTo>
                  <a:pt x="1200150" y="342900"/>
                </a:lnTo>
                <a:lnTo>
                  <a:pt x="1223010" y="331470"/>
                </a:lnTo>
                <a:lnTo>
                  <a:pt x="1245870" y="320040"/>
                </a:lnTo>
                <a:lnTo>
                  <a:pt x="1257300" y="297180"/>
                </a:lnTo>
                <a:lnTo>
                  <a:pt x="1280160" y="285750"/>
                </a:lnTo>
                <a:lnTo>
                  <a:pt x="1291590" y="274320"/>
                </a:lnTo>
                <a:lnTo>
                  <a:pt x="1303020" y="251460"/>
                </a:lnTo>
                <a:lnTo>
                  <a:pt x="1314450" y="240030"/>
                </a:lnTo>
                <a:lnTo>
                  <a:pt x="1314450" y="228600"/>
                </a:lnTo>
                <a:lnTo>
                  <a:pt x="1314450" y="205740"/>
                </a:lnTo>
                <a:lnTo>
                  <a:pt x="1314450" y="194310"/>
                </a:lnTo>
                <a:lnTo>
                  <a:pt x="1314450" y="171450"/>
                </a:lnTo>
                <a:lnTo>
                  <a:pt x="1303020" y="148590"/>
                </a:lnTo>
                <a:lnTo>
                  <a:pt x="1291590" y="137160"/>
                </a:lnTo>
                <a:lnTo>
                  <a:pt x="1268730" y="114300"/>
                </a:lnTo>
                <a:lnTo>
                  <a:pt x="1245870" y="102870"/>
                </a:lnTo>
                <a:lnTo>
                  <a:pt x="1223010" y="80010"/>
                </a:lnTo>
                <a:lnTo>
                  <a:pt x="1188720" y="68580"/>
                </a:lnTo>
                <a:lnTo>
                  <a:pt x="1165860" y="57150"/>
                </a:lnTo>
                <a:lnTo>
                  <a:pt x="1131570" y="57150"/>
                </a:lnTo>
                <a:lnTo>
                  <a:pt x="1120140" y="45720"/>
                </a:lnTo>
                <a:lnTo>
                  <a:pt x="1120140" y="4572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219" name="Freeform 218"/>
          <p:cNvSpPr/>
          <p:nvPr/>
        </p:nvSpPr>
        <p:spPr>
          <a:xfrm>
            <a:off x="4606290" y="5749290"/>
            <a:ext cx="605791" cy="377191"/>
          </a:xfrm>
          <a:custGeom>
            <a:avLst/>
            <a:gdLst/>
            <a:ahLst/>
            <a:cxnLst/>
            <a:rect l="0" t="0" r="0" b="0"/>
            <a:pathLst>
              <a:path w="605791" h="377191">
                <a:moveTo>
                  <a:pt x="434340" y="45720"/>
                </a:moveTo>
                <a:lnTo>
                  <a:pt x="434340" y="45720"/>
                </a:lnTo>
                <a:lnTo>
                  <a:pt x="434340" y="45720"/>
                </a:lnTo>
                <a:lnTo>
                  <a:pt x="434340" y="45720"/>
                </a:lnTo>
                <a:lnTo>
                  <a:pt x="434340" y="45720"/>
                </a:lnTo>
                <a:lnTo>
                  <a:pt x="434340" y="45720"/>
                </a:lnTo>
                <a:lnTo>
                  <a:pt x="434340" y="45720"/>
                </a:lnTo>
                <a:lnTo>
                  <a:pt x="434340" y="45720"/>
                </a:lnTo>
                <a:lnTo>
                  <a:pt x="422910" y="45720"/>
                </a:lnTo>
                <a:lnTo>
                  <a:pt x="411480" y="45720"/>
                </a:lnTo>
                <a:lnTo>
                  <a:pt x="400050" y="45720"/>
                </a:lnTo>
                <a:lnTo>
                  <a:pt x="400050" y="34290"/>
                </a:lnTo>
                <a:lnTo>
                  <a:pt x="388620" y="34290"/>
                </a:lnTo>
                <a:lnTo>
                  <a:pt x="377190" y="22860"/>
                </a:lnTo>
                <a:lnTo>
                  <a:pt x="354330" y="22860"/>
                </a:lnTo>
                <a:lnTo>
                  <a:pt x="342900" y="11430"/>
                </a:lnTo>
                <a:lnTo>
                  <a:pt x="320040" y="11430"/>
                </a:lnTo>
                <a:lnTo>
                  <a:pt x="308610" y="0"/>
                </a:lnTo>
                <a:lnTo>
                  <a:pt x="274320" y="0"/>
                </a:lnTo>
                <a:lnTo>
                  <a:pt x="262890" y="0"/>
                </a:lnTo>
                <a:lnTo>
                  <a:pt x="228600" y="0"/>
                </a:lnTo>
                <a:lnTo>
                  <a:pt x="217170" y="0"/>
                </a:lnTo>
                <a:lnTo>
                  <a:pt x="182880" y="0"/>
                </a:lnTo>
                <a:lnTo>
                  <a:pt x="160020" y="0"/>
                </a:lnTo>
                <a:lnTo>
                  <a:pt x="137160" y="0"/>
                </a:lnTo>
                <a:lnTo>
                  <a:pt x="114300" y="11430"/>
                </a:lnTo>
                <a:lnTo>
                  <a:pt x="91440" y="22860"/>
                </a:lnTo>
                <a:lnTo>
                  <a:pt x="80010" y="22860"/>
                </a:lnTo>
                <a:lnTo>
                  <a:pt x="57150" y="34290"/>
                </a:lnTo>
                <a:lnTo>
                  <a:pt x="45720" y="57150"/>
                </a:lnTo>
                <a:lnTo>
                  <a:pt x="22860" y="68580"/>
                </a:lnTo>
                <a:lnTo>
                  <a:pt x="11430" y="80010"/>
                </a:lnTo>
                <a:lnTo>
                  <a:pt x="11430" y="91440"/>
                </a:lnTo>
                <a:lnTo>
                  <a:pt x="0" y="114300"/>
                </a:lnTo>
                <a:lnTo>
                  <a:pt x="0" y="125730"/>
                </a:lnTo>
                <a:lnTo>
                  <a:pt x="0" y="148590"/>
                </a:lnTo>
                <a:lnTo>
                  <a:pt x="0" y="171450"/>
                </a:lnTo>
                <a:lnTo>
                  <a:pt x="0" y="194310"/>
                </a:lnTo>
                <a:lnTo>
                  <a:pt x="11430" y="217170"/>
                </a:lnTo>
                <a:lnTo>
                  <a:pt x="22860" y="240030"/>
                </a:lnTo>
                <a:lnTo>
                  <a:pt x="34290" y="262890"/>
                </a:lnTo>
                <a:lnTo>
                  <a:pt x="45720" y="274320"/>
                </a:lnTo>
                <a:lnTo>
                  <a:pt x="68580" y="297180"/>
                </a:lnTo>
                <a:lnTo>
                  <a:pt x="91440" y="308610"/>
                </a:lnTo>
                <a:lnTo>
                  <a:pt x="102870" y="331470"/>
                </a:lnTo>
                <a:lnTo>
                  <a:pt x="137160" y="342900"/>
                </a:lnTo>
                <a:lnTo>
                  <a:pt x="148590" y="354330"/>
                </a:lnTo>
                <a:lnTo>
                  <a:pt x="171450" y="365759"/>
                </a:lnTo>
                <a:lnTo>
                  <a:pt x="205740" y="365759"/>
                </a:lnTo>
                <a:lnTo>
                  <a:pt x="228600" y="377190"/>
                </a:lnTo>
                <a:lnTo>
                  <a:pt x="262890" y="377190"/>
                </a:lnTo>
                <a:lnTo>
                  <a:pt x="297180" y="377190"/>
                </a:lnTo>
                <a:lnTo>
                  <a:pt x="320040" y="377190"/>
                </a:lnTo>
                <a:lnTo>
                  <a:pt x="354330" y="365759"/>
                </a:lnTo>
                <a:lnTo>
                  <a:pt x="377190" y="365759"/>
                </a:lnTo>
                <a:lnTo>
                  <a:pt x="411480" y="354330"/>
                </a:lnTo>
                <a:lnTo>
                  <a:pt x="445770" y="342900"/>
                </a:lnTo>
                <a:lnTo>
                  <a:pt x="468630" y="331470"/>
                </a:lnTo>
                <a:lnTo>
                  <a:pt x="491490" y="320040"/>
                </a:lnTo>
                <a:lnTo>
                  <a:pt x="514350" y="308610"/>
                </a:lnTo>
                <a:lnTo>
                  <a:pt x="537210" y="285750"/>
                </a:lnTo>
                <a:lnTo>
                  <a:pt x="560070" y="274320"/>
                </a:lnTo>
                <a:lnTo>
                  <a:pt x="571500" y="251460"/>
                </a:lnTo>
                <a:lnTo>
                  <a:pt x="582930" y="228600"/>
                </a:lnTo>
                <a:lnTo>
                  <a:pt x="594360" y="217170"/>
                </a:lnTo>
                <a:lnTo>
                  <a:pt x="605790" y="194310"/>
                </a:lnTo>
                <a:lnTo>
                  <a:pt x="605790" y="171450"/>
                </a:lnTo>
                <a:lnTo>
                  <a:pt x="605790" y="160020"/>
                </a:lnTo>
                <a:lnTo>
                  <a:pt x="605790" y="137160"/>
                </a:lnTo>
                <a:lnTo>
                  <a:pt x="594360" y="114300"/>
                </a:lnTo>
                <a:lnTo>
                  <a:pt x="582930" y="91440"/>
                </a:lnTo>
                <a:lnTo>
                  <a:pt x="560070" y="80010"/>
                </a:lnTo>
                <a:lnTo>
                  <a:pt x="537210" y="57150"/>
                </a:lnTo>
                <a:lnTo>
                  <a:pt x="514350" y="34290"/>
                </a:lnTo>
                <a:lnTo>
                  <a:pt x="502920" y="22860"/>
                </a:lnTo>
                <a:lnTo>
                  <a:pt x="502920" y="2286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220" name="Freeform 219"/>
          <p:cNvSpPr/>
          <p:nvPr/>
        </p:nvSpPr>
        <p:spPr>
          <a:xfrm>
            <a:off x="4914900" y="3840480"/>
            <a:ext cx="1325881" cy="285751"/>
          </a:xfrm>
          <a:custGeom>
            <a:avLst/>
            <a:gdLst/>
            <a:ahLst/>
            <a:cxnLst/>
            <a:rect l="0" t="0" r="0" b="0"/>
            <a:pathLst>
              <a:path w="1325881" h="285751">
                <a:moveTo>
                  <a:pt x="11430" y="285750"/>
                </a:moveTo>
                <a:lnTo>
                  <a:pt x="11430" y="285750"/>
                </a:lnTo>
                <a:lnTo>
                  <a:pt x="11430" y="285750"/>
                </a:lnTo>
                <a:lnTo>
                  <a:pt x="0" y="285750"/>
                </a:lnTo>
                <a:lnTo>
                  <a:pt x="0" y="285750"/>
                </a:lnTo>
                <a:lnTo>
                  <a:pt x="0" y="285750"/>
                </a:lnTo>
                <a:lnTo>
                  <a:pt x="0" y="285750"/>
                </a:lnTo>
                <a:lnTo>
                  <a:pt x="11430" y="285750"/>
                </a:lnTo>
                <a:lnTo>
                  <a:pt x="11430" y="285750"/>
                </a:lnTo>
                <a:lnTo>
                  <a:pt x="11430" y="285750"/>
                </a:lnTo>
                <a:lnTo>
                  <a:pt x="11430" y="285750"/>
                </a:lnTo>
                <a:lnTo>
                  <a:pt x="11430" y="285750"/>
                </a:lnTo>
                <a:lnTo>
                  <a:pt x="0" y="285750"/>
                </a:lnTo>
                <a:lnTo>
                  <a:pt x="0" y="285750"/>
                </a:lnTo>
                <a:lnTo>
                  <a:pt x="0" y="285750"/>
                </a:lnTo>
                <a:lnTo>
                  <a:pt x="0" y="285750"/>
                </a:lnTo>
                <a:lnTo>
                  <a:pt x="11430" y="285750"/>
                </a:lnTo>
                <a:lnTo>
                  <a:pt x="11430" y="285750"/>
                </a:lnTo>
                <a:lnTo>
                  <a:pt x="11430" y="285750"/>
                </a:lnTo>
                <a:lnTo>
                  <a:pt x="11430" y="285750"/>
                </a:lnTo>
                <a:lnTo>
                  <a:pt x="11430" y="285750"/>
                </a:lnTo>
                <a:lnTo>
                  <a:pt x="11430" y="285750"/>
                </a:lnTo>
                <a:lnTo>
                  <a:pt x="11430" y="285750"/>
                </a:lnTo>
                <a:lnTo>
                  <a:pt x="11430" y="285750"/>
                </a:lnTo>
                <a:lnTo>
                  <a:pt x="11430" y="285750"/>
                </a:lnTo>
                <a:lnTo>
                  <a:pt x="11430" y="274320"/>
                </a:lnTo>
                <a:lnTo>
                  <a:pt x="11430" y="274320"/>
                </a:lnTo>
                <a:lnTo>
                  <a:pt x="11430" y="262890"/>
                </a:lnTo>
                <a:lnTo>
                  <a:pt x="22860" y="262890"/>
                </a:lnTo>
                <a:lnTo>
                  <a:pt x="34290" y="251460"/>
                </a:lnTo>
                <a:lnTo>
                  <a:pt x="45720" y="240030"/>
                </a:lnTo>
                <a:lnTo>
                  <a:pt x="57150" y="228600"/>
                </a:lnTo>
                <a:lnTo>
                  <a:pt x="68580" y="228600"/>
                </a:lnTo>
                <a:lnTo>
                  <a:pt x="80010" y="217170"/>
                </a:lnTo>
                <a:lnTo>
                  <a:pt x="102870" y="205740"/>
                </a:lnTo>
                <a:lnTo>
                  <a:pt x="125730" y="194310"/>
                </a:lnTo>
                <a:lnTo>
                  <a:pt x="137160" y="182880"/>
                </a:lnTo>
                <a:lnTo>
                  <a:pt x="160020" y="171450"/>
                </a:lnTo>
                <a:lnTo>
                  <a:pt x="182880" y="160020"/>
                </a:lnTo>
                <a:lnTo>
                  <a:pt x="205740" y="148590"/>
                </a:lnTo>
                <a:lnTo>
                  <a:pt x="240030" y="137160"/>
                </a:lnTo>
                <a:lnTo>
                  <a:pt x="262890" y="125730"/>
                </a:lnTo>
                <a:lnTo>
                  <a:pt x="297180" y="114300"/>
                </a:lnTo>
                <a:lnTo>
                  <a:pt x="320040" y="102870"/>
                </a:lnTo>
                <a:lnTo>
                  <a:pt x="342900" y="102870"/>
                </a:lnTo>
                <a:lnTo>
                  <a:pt x="377190" y="91440"/>
                </a:lnTo>
                <a:lnTo>
                  <a:pt x="411480" y="80010"/>
                </a:lnTo>
                <a:lnTo>
                  <a:pt x="434340" y="68580"/>
                </a:lnTo>
                <a:lnTo>
                  <a:pt x="468630" y="68580"/>
                </a:lnTo>
                <a:lnTo>
                  <a:pt x="502920" y="57150"/>
                </a:lnTo>
                <a:lnTo>
                  <a:pt x="537210" y="45720"/>
                </a:lnTo>
                <a:lnTo>
                  <a:pt x="560070" y="34290"/>
                </a:lnTo>
                <a:lnTo>
                  <a:pt x="594360" y="22860"/>
                </a:lnTo>
                <a:lnTo>
                  <a:pt x="628650" y="22860"/>
                </a:lnTo>
                <a:lnTo>
                  <a:pt x="651510" y="11430"/>
                </a:lnTo>
                <a:lnTo>
                  <a:pt x="685800" y="11430"/>
                </a:lnTo>
                <a:lnTo>
                  <a:pt x="720090" y="11430"/>
                </a:lnTo>
                <a:lnTo>
                  <a:pt x="754380" y="11430"/>
                </a:lnTo>
                <a:lnTo>
                  <a:pt x="788670" y="0"/>
                </a:lnTo>
                <a:lnTo>
                  <a:pt x="822960" y="11430"/>
                </a:lnTo>
                <a:lnTo>
                  <a:pt x="857250" y="11430"/>
                </a:lnTo>
                <a:lnTo>
                  <a:pt x="891540" y="11430"/>
                </a:lnTo>
                <a:lnTo>
                  <a:pt x="937260" y="11430"/>
                </a:lnTo>
                <a:lnTo>
                  <a:pt x="971550" y="22860"/>
                </a:lnTo>
                <a:lnTo>
                  <a:pt x="1017270" y="22860"/>
                </a:lnTo>
                <a:lnTo>
                  <a:pt x="1051560" y="34290"/>
                </a:lnTo>
                <a:lnTo>
                  <a:pt x="1085850" y="34290"/>
                </a:lnTo>
                <a:lnTo>
                  <a:pt x="1120140" y="34290"/>
                </a:lnTo>
                <a:lnTo>
                  <a:pt x="1154430" y="34290"/>
                </a:lnTo>
                <a:lnTo>
                  <a:pt x="1188720" y="45720"/>
                </a:lnTo>
                <a:lnTo>
                  <a:pt x="1211580" y="45720"/>
                </a:lnTo>
                <a:lnTo>
                  <a:pt x="1234440" y="45720"/>
                </a:lnTo>
                <a:lnTo>
                  <a:pt x="1257300" y="57150"/>
                </a:lnTo>
                <a:lnTo>
                  <a:pt x="1280160" y="57150"/>
                </a:lnTo>
                <a:lnTo>
                  <a:pt x="1291590" y="57150"/>
                </a:lnTo>
                <a:lnTo>
                  <a:pt x="1303020" y="57150"/>
                </a:lnTo>
                <a:lnTo>
                  <a:pt x="1314450" y="57150"/>
                </a:lnTo>
                <a:lnTo>
                  <a:pt x="1325880" y="57150"/>
                </a:lnTo>
                <a:lnTo>
                  <a:pt x="1325880" y="5715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221" name="Freeform 220"/>
          <p:cNvSpPr/>
          <p:nvPr/>
        </p:nvSpPr>
        <p:spPr>
          <a:xfrm>
            <a:off x="6286500" y="3806190"/>
            <a:ext cx="171451" cy="240031"/>
          </a:xfrm>
          <a:custGeom>
            <a:avLst/>
            <a:gdLst/>
            <a:ahLst/>
            <a:cxnLst/>
            <a:rect l="0" t="0" r="0" b="0"/>
            <a:pathLst>
              <a:path w="171451" h="240031">
                <a:moveTo>
                  <a:pt x="171450" y="11430"/>
                </a:moveTo>
                <a:lnTo>
                  <a:pt x="171450" y="11430"/>
                </a:lnTo>
                <a:lnTo>
                  <a:pt x="171450" y="11430"/>
                </a:lnTo>
                <a:lnTo>
                  <a:pt x="160020" y="11430"/>
                </a:lnTo>
                <a:lnTo>
                  <a:pt x="160020" y="0"/>
                </a:lnTo>
                <a:lnTo>
                  <a:pt x="137160" y="0"/>
                </a:lnTo>
                <a:lnTo>
                  <a:pt x="125730" y="0"/>
                </a:lnTo>
                <a:lnTo>
                  <a:pt x="114300" y="11430"/>
                </a:lnTo>
                <a:lnTo>
                  <a:pt x="102870" y="22860"/>
                </a:lnTo>
                <a:lnTo>
                  <a:pt x="80010" y="22860"/>
                </a:lnTo>
                <a:lnTo>
                  <a:pt x="68580" y="45720"/>
                </a:lnTo>
                <a:lnTo>
                  <a:pt x="45720" y="57150"/>
                </a:lnTo>
                <a:lnTo>
                  <a:pt x="34290" y="68580"/>
                </a:lnTo>
                <a:lnTo>
                  <a:pt x="22860" y="91440"/>
                </a:lnTo>
                <a:lnTo>
                  <a:pt x="11430" y="102870"/>
                </a:lnTo>
                <a:lnTo>
                  <a:pt x="0" y="114300"/>
                </a:lnTo>
                <a:lnTo>
                  <a:pt x="0" y="137160"/>
                </a:lnTo>
                <a:lnTo>
                  <a:pt x="0" y="148590"/>
                </a:lnTo>
                <a:lnTo>
                  <a:pt x="0" y="148590"/>
                </a:lnTo>
                <a:lnTo>
                  <a:pt x="11430" y="160020"/>
                </a:lnTo>
                <a:lnTo>
                  <a:pt x="22860" y="160020"/>
                </a:lnTo>
                <a:lnTo>
                  <a:pt x="34290" y="160020"/>
                </a:lnTo>
                <a:lnTo>
                  <a:pt x="45720" y="160020"/>
                </a:lnTo>
                <a:lnTo>
                  <a:pt x="68580" y="148590"/>
                </a:lnTo>
                <a:lnTo>
                  <a:pt x="80010" y="137160"/>
                </a:lnTo>
                <a:lnTo>
                  <a:pt x="91440" y="137160"/>
                </a:lnTo>
                <a:lnTo>
                  <a:pt x="114300" y="125730"/>
                </a:lnTo>
                <a:lnTo>
                  <a:pt x="125730" y="125730"/>
                </a:lnTo>
                <a:lnTo>
                  <a:pt x="125730" y="125730"/>
                </a:lnTo>
                <a:lnTo>
                  <a:pt x="137160" y="125730"/>
                </a:lnTo>
                <a:lnTo>
                  <a:pt x="137160" y="125730"/>
                </a:lnTo>
                <a:lnTo>
                  <a:pt x="148590" y="137160"/>
                </a:lnTo>
                <a:lnTo>
                  <a:pt x="148590" y="160020"/>
                </a:lnTo>
                <a:lnTo>
                  <a:pt x="148590" y="171450"/>
                </a:lnTo>
                <a:lnTo>
                  <a:pt x="137160" y="182880"/>
                </a:lnTo>
                <a:lnTo>
                  <a:pt x="137160" y="194310"/>
                </a:lnTo>
                <a:lnTo>
                  <a:pt x="137160" y="217170"/>
                </a:lnTo>
                <a:lnTo>
                  <a:pt x="137160" y="217170"/>
                </a:lnTo>
                <a:lnTo>
                  <a:pt x="137160" y="228600"/>
                </a:lnTo>
                <a:lnTo>
                  <a:pt x="148590" y="240030"/>
                </a:lnTo>
                <a:lnTo>
                  <a:pt x="148590" y="240030"/>
                </a:lnTo>
                <a:lnTo>
                  <a:pt x="148590" y="240030"/>
                </a:lnTo>
                <a:lnTo>
                  <a:pt x="148590" y="240030"/>
                </a:lnTo>
                <a:lnTo>
                  <a:pt x="148590" y="24003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222" name="Freeform 221"/>
          <p:cNvSpPr/>
          <p:nvPr/>
        </p:nvSpPr>
        <p:spPr>
          <a:xfrm>
            <a:off x="6515100" y="3920490"/>
            <a:ext cx="251461" cy="137161"/>
          </a:xfrm>
          <a:custGeom>
            <a:avLst/>
            <a:gdLst/>
            <a:ahLst/>
            <a:cxnLst/>
            <a:rect l="0" t="0" r="0" b="0"/>
            <a:pathLst>
              <a:path w="251461" h="137161">
                <a:moveTo>
                  <a:pt x="11430" y="0"/>
                </a:moveTo>
                <a:lnTo>
                  <a:pt x="11430" y="0"/>
                </a:lnTo>
                <a:lnTo>
                  <a:pt x="11430" y="0"/>
                </a:lnTo>
                <a:lnTo>
                  <a:pt x="11430" y="0"/>
                </a:lnTo>
                <a:lnTo>
                  <a:pt x="0" y="11430"/>
                </a:lnTo>
                <a:lnTo>
                  <a:pt x="0" y="22860"/>
                </a:lnTo>
                <a:lnTo>
                  <a:pt x="11430" y="34290"/>
                </a:lnTo>
                <a:lnTo>
                  <a:pt x="11430" y="57150"/>
                </a:lnTo>
                <a:lnTo>
                  <a:pt x="11430" y="68580"/>
                </a:lnTo>
                <a:lnTo>
                  <a:pt x="11430" y="80010"/>
                </a:lnTo>
                <a:lnTo>
                  <a:pt x="22860" y="91440"/>
                </a:lnTo>
                <a:lnTo>
                  <a:pt x="22860" y="102870"/>
                </a:lnTo>
                <a:lnTo>
                  <a:pt x="22860" y="114300"/>
                </a:lnTo>
                <a:lnTo>
                  <a:pt x="34289" y="114300"/>
                </a:lnTo>
                <a:lnTo>
                  <a:pt x="34289" y="114300"/>
                </a:lnTo>
                <a:lnTo>
                  <a:pt x="45720" y="102870"/>
                </a:lnTo>
                <a:lnTo>
                  <a:pt x="57150" y="102870"/>
                </a:lnTo>
                <a:lnTo>
                  <a:pt x="68580" y="80010"/>
                </a:lnTo>
                <a:lnTo>
                  <a:pt x="68580" y="68580"/>
                </a:lnTo>
                <a:lnTo>
                  <a:pt x="80010" y="57150"/>
                </a:lnTo>
                <a:lnTo>
                  <a:pt x="91439" y="34290"/>
                </a:lnTo>
                <a:lnTo>
                  <a:pt x="91439" y="22860"/>
                </a:lnTo>
                <a:lnTo>
                  <a:pt x="91439" y="11430"/>
                </a:lnTo>
                <a:lnTo>
                  <a:pt x="102870" y="11430"/>
                </a:lnTo>
                <a:lnTo>
                  <a:pt x="102870" y="0"/>
                </a:lnTo>
                <a:lnTo>
                  <a:pt x="102870" y="0"/>
                </a:lnTo>
                <a:lnTo>
                  <a:pt x="102870" y="0"/>
                </a:lnTo>
                <a:lnTo>
                  <a:pt x="102870" y="11430"/>
                </a:lnTo>
                <a:lnTo>
                  <a:pt x="102870" y="22860"/>
                </a:lnTo>
                <a:lnTo>
                  <a:pt x="102870" y="34290"/>
                </a:lnTo>
                <a:lnTo>
                  <a:pt x="102870" y="57150"/>
                </a:lnTo>
                <a:lnTo>
                  <a:pt x="102870" y="68580"/>
                </a:lnTo>
                <a:lnTo>
                  <a:pt x="102870" y="80010"/>
                </a:lnTo>
                <a:lnTo>
                  <a:pt x="102870" y="80010"/>
                </a:lnTo>
                <a:lnTo>
                  <a:pt x="114300" y="91440"/>
                </a:lnTo>
                <a:lnTo>
                  <a:pt x="114300" y="102870"/>
                </a:lnTo>
                <a:lnTo>
                  <a:pt x="125730" y="102870"/>
                </a:lnTo>
                <a:lnTo>
                  <a:pt x="125730" y="102870"/>
                </a:lnTo>
                <a:lnTo>
                  <a:pt x="137160" y="91440"/>
                </a:lnTo>
                <a:lnTo>
                  <a:pt x="148589" y="80010"/>
                </a:lnTo>
                <a:lnTo>
                  <a:pt x="148589" y="68580"/>
                </a:lnTo>
                <a:lnTo>
                  <a:pt x="160020" y="57150"/>
                </a:lnTo>
                <a:lnTo>
                  <a:pt x="160020" y="45720"/>
                </a:lnTo>
                <a:lnTo>
                  <a:pt x="171450" y="34290"/>
                </a:lnTo>
                <a:lnTo>
                  <a:pt x="171450" y="22860"/>
                </a:lnTo>
                <a:lnTo>
                  <a:pt x="171450" y="11430"/>
                </a:lnTo>
                <a:lnTo>
                  <a:pt x="182880" y="11430"/>
                </a:lnTo>
                <a:lnTo>
                  <a:pt x="182880" y="11430"/>
                </a:lnTo>
                <a:lnTo>
                  <a:pt x="182880" y="11430"/>
                </a:lnTo>
                <a:lnTo>
                  <a:pt x="182880" y="11430"/>
                </a:lnTo>
                <a:lnTo>
                  <a:pt x="182880" y="22860"/>
                </a:lnTo>
                <a:lnTo>
                  <a:pt x="182880" y="34290"/>
                </a:lnTo>
                <a:lnTo>
                  <a:pt x="182880" y="45720"/>
                </a:lnTo>
                <a:lnTo>
                  <a:pt x="182880" y="68580"/>
                </a:lnTo>
                <a:lnTo>
                  <a:pt x="182880" y="80010"/>
                </a:lnTo>
                <a:lnTo>
                  <a:pt x="194310" y="102870"/>
                </a:lnTo>
                <a:lnTo>
                  <a:pt x="194310" y="114300"/>
                </a:lnTo>
                <a:lnTo>
                  <a:pt x="205739" y="125730"/>
                </a:lnTo>
                <a:lnTo>
                  <a:pt x="217170" y="137160"/>
                </a:lnTo>
                <a:lnTo>
                  <a:pt x="228600" y="137160"/>
                </a:lnTo>
                <a:lnTo>
                  <a:pt x="240030" y="137160"/>
                </a:lnTo>
                <a:lnTo>
                  <a:pt x="240030" y="125730"/>
                </a:lnTo>
                <a:lnTo>
                  <a:pt x="251460" y="125730"/>
                </a:lnTo>
                <a:lnTo>
                  <a:pt x="251460" y="12573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223" name="Freeform 222"/>
          <p:cNvSpPr/>
          <p:nvPr/>
        </p:nvSpPr>
        <p:spPr>
          <a:xfrm>
            <a:off x="6846570" y="3783330"/>
            <a:ext cx="22861" cy="274321"/>
          </a:xfrm>
          <a:custGeom>
            <a:avLst/>
            <a:gdLst/>
            <a:ahLst/>
            <a:cxnLst/>
            <a:rect l="0" t="0" r="0" b="0"/>
            <a:pathLst>
              <a:path w="22861" h="274321">
                <a:moveTo>
                  <a:pt x="11430" y="0"/>
                </a:moveTo>
                <a:lnTo>
                  <a:pt x="11430" y="0"/>
                </a:lnTo>
                <a:lnTo>
                  <a:pt x="0" y="0"/>
                </a:lnTo>
                <a:lnTo>
                  <a:pt x="0" y="0"/>
                </a:lnTo>
                <a:lnTo>
                  <a:pt x="0" y="11430"/>
                </a:lnTo>
                <a:lnTo>
                  <a:pt x="0" y="22860"/>
                </a:lnTo>
                <a:lnTo>
                  <a:pt x="0" y="45720"/>
                </a:lnTo>
                <a:lnTo>
                  <a:pt x="0" y="57150"/>
                </a:lnTo>
                <a:lnTo>
                  <a:pt x="0" y="80010"/>
                </a:lnTo>
                <a:lnTo>
                  <a:pt x="0" y="102870"/>
                </a:lnTo>
                <a:lnTo>
                  <a:pt x="0" y="125730"/>
                </a:lnTo>
                <a:lnTo>
                  <a:pt x="0" y="148590"/>
                </a:lnTo>
                <a:lnTo>
                  <a:pt x="0" y="171450"/>
                </a:lnTo>
                <a:lnTo>
                  <a:pt x="0" y="194310"/>
                </a:lnTo>
                <a:lnTo>
                  <a:pt x="11430" y="217170"/>
                </a:lnTo>
                <a:lnTo>
                  <a:pt x="11430" y="240030"/>
                </a:lnTo>
                <a:lnTo>
                  <a:pt x="11430" y="251460"/>
                </a:lnTo>
                <a:lnTo>
                  <a:pt x="22860" y="262890"/>
                </a:lnTo>
                <a:lnTo>
                  <a:pt x="22860" y="274320"/>
                </a:lnTo>
                <a:lnTo>
                  <a:pt x="22860" y="27432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224" name="Freeform 223"/>
          <p:cNvSpPr/>
          <p:nvPr/>
        </p:nvSpPr>
        <p:spPr>
          <a:xfrm>
            <a:off x="6949439" y="3794760"/>
            <a:ext cx="11432" cy="285751"/>
          </a:xfrm>
          <a:custGeom>
            <a:avLst/>
            <a:gdLst/>
            <a:ahLst/>
            <a:cxnLst/>
            <a:rect l="0" t="0" r="0" b="0"/>
            <a:pathLst>
              <a:path w="11432" h="285751">
                <a:moveTo>
                  <a:pt x="11431" y="0"/>
                </a:moveTo>
                <a:lnTo>
                  <a:pt x="11431" y="0"/>
                </a:lnTo>
                <a:lnTo>
                  <a:pt x="0" y="0"/>
                </a:lnTo>
                <a:lnTo>
                  <a:pt x="0" y="11430"/>
                </a:lnTo>
                <a:lnTo>
                  <a:pt x="0" y="11430"/>
                </a:lnTo>
                <a:lnTo>
                  <a:pt x="0" y="22860"/>
                </a:lnTo>
                <a:lnTo>
                  <a:pt x="0" y="34290"/>
                </a:lnTo>
                <a:lnTo>
                  <a:pt x="0" y="57150"/>
                </a:lnTo>
                <a:lnTo>
                  <a:pt x="0" y="91440"/>
                </a:lnTo>
                <a:lnTo>
                  <a:pt x="0" y="114300"/>
                </a:lnTo>
                <a:lnTo>
                  <a:pt x="0" y="148590"/>
                </a:lnTo>
                <a:lnTo>
                  <a:pt x="0" y="182880"/>
                </a:lnTo>
                <a:lnTo>
                  <a:pt x="0" y="205740"/>
                </a:lnTo>
                <a:lnTo>
                  <a:pt x="0" y="240030"/>
                </a:lnTo>
                <a:lnTo>
                  <a:pt x="0" y="251460"/>
                </a:lnTo>
                <a:lnTo>
                  <a:pt x="0" y="262890"/>
                </a:lnTo>
                <a:lnTo>
                  <a:pt x="11431" y="274320"/>
                </a:lnTo>
                <a:lnTo>
                  <a:pt x="11431" y="285750"/>
                </a:lnTo>
                <a:lnTo>
                  <a:pt x="11431" y="28575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225" name="Freeform 224"/>
          <p:cNvSpPr/>
          <p:nvPr/>
        </p:nvSpPr>
        <p:spPr>
          <a:xfrm>
            <a:off x="6915150" y="3931920"/>
            <a:ext cx="171451" cy="22861"/>
          </a:xfrm>
          <a:custGeom>
            <a:avLst/>
            <a:gdLst/>
            <a:ahLst/>
            <a:cxnLst/>
            <a:rect l="0" t="0" r="0" b="0"/>
            <a:pathLst>
              <a:path w="171451" h="22861">
                <a:moveTo>
                  <a:pt x="0" y="0"/>
                </a:moveTo>
                <a:lnTo>
                  <a:pt x="0" y="0"/>
                </a:lnTo>
                <a:lnTo>
                  <a:pt x="0" y="0"/>
                </a:lnTo>
                <a:lnTo>
                  <a:pt x="0" y="0"/>
                </a:lnTo>
                <a:lnTo>
                  <a:pt x="11430" y="0"/>
                </a:lnTo>
                <a:lnTo>
                  <a:pt x="34289" y="11430"/>
                </a:lnTo>
                <a:lnTo>
                  <a:pt x="57150" y="11430"/>
                </a:lnTo>
                <a:lnTo>
                  <a:pt x="80010" y="11430"/>
                </a:lnTo>
                <a:lnTo>
                  <a:pt x="91439" y="11430"/>
                </a:lnTo>
                <a:lnTo>
                  <a:pt x="114300" y="11430"/>
                </a:lnTo>
                <a:lnTo>
                  <a:pt x="137160" y="22860"/>
                </a:lnTo>
                <a:lnTo>
                  <a:pt x="160020" y="22860"/>
                </a:lnTo>
                <a:lnTo>
                  <a:pt x="171450" y="11430"/>
                </a:lnTo>
                <a:lnTo>
                  <a:pt x="171450" y="11430"/>
                </a:lnTo>
                <a:lnTo>
                  <a:pt x="171450" y="1143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226" name="Freeform 225"/>
          <p:cNvSpPr/>
          <p:nvPr/>
        </p:nvSpPr>
        <p:spPr>
          <a:xfrm>
            <a:off x="6709410" y="3840480"/>
            <a:ext cx="11430" cy="11431"/>
          </a:xfrm>
          <a:custGeom>
            <a:avLst/>
            <a:gdLst/>
            <a:ahLst/>
            <a:cxnLst/>
            <a:rect l="0" t="0" r="0" b="0"/>
            <a:pathLst>
              <a:path w="11430" h="11431">
                <a:moveTo>
                  <a:pt x="11429" y="11430"/>
                </a:moveTo>
                <a:lnTo>
                  <a:pt x="11429" y="0"/>
                </a:lnTo>
                <a:lnTo>
                  <a:pt x="11429" y="0"/>
                </a:lnTo>
                <a:lnTo>
                  <a:pt x="11429" y="0"/>
                </a:lnTo>
                <a:lnTo>
                  <a:pt x="11429" y="0"/>
                </a:lnTo>
                <a:lnTo>
                  <a:pt x="0" y="0"/>
                </a:lnTo>
                <a:lnTo>
                  <a:pt x="0" y="0"/>
                </a:lnTo>
                <a:lnTo>
                  <a:pt x="0" y="0"/>
                </a:lnTo>
              </a:path>
            </a:pathLst>
          </a:custGeom>
          <a:ln w="381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Tree>
    <p:extLst>
      <p:ext uri="{BB962C8B-B14F-4D97-AF65-F5344CB8AC3E}">
        <p14:creationId xmlns:p14="http://schemas.microsoft.com/office/powerpoint/2010/main" val="2959599349"/>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Task</a:t>
            </a:r>
            <a:endParaRPr lang="en-GB" dirty="0"/>
          </a:p>
        </p:txBody>
      </p:sp>
      <p:sp>
        <p:nvSpPr>
          <p:cNvPr id="3" name="Content Placeholder 2"/>
          <p:cNvSpPr>
            <a:spLocks noGrp="1"/>
          </p:cNvSpPr>
          <p:nvPr>
            <p:ph idx="1"/>
          </p:nvPr>
        </p:nvSpPr>
        <p:spPr/>
        <p:txBody>
          <a:bodyPr>
            <a:normAutofit lnSpcReduction="10000"/>
          </a:bodyPr>
          <a:lstStyle/>
          <a:p>
            <a:r>
              <a:rPr lang="en-GB" dirty="0" smtClean="0"/>
              <a:t>You are going to prepare a speech to perform to your partner.</a:t>
            </a:r>
          </a:p>
          <a:p>
            <a:endParaRPr lang="en-GB" dirty="0"/>
          </a:p>
          <a:p>
            <a:r>
              <a:rPr lang="en-GB" dirty="0" smtClean="0"/>
              <a:t>You should use as many persuasive techniques as you can, and no less than FIVE.</a:t>
            </a:r>
          </a:p>
          <a:p>
            <a:endParaRPr lang="en-GB" dirty="0"/>
          </a:p>
          <a:p>
            <a:r>
              <a:rPr lang="en-GB" dirty="0" smtClean="0"/>
              <a:t>You should take time to prepare notes and practice your speech – DO NOT JUST READ FROM YOUR PAPER.</a:t>
            </a:r>
            <a:endParaRPr lang="en-GB" dirty="0"/>
          </a:p>
        </p:txBody>
      </p:sp>
    </p:spTree>
    <p:extLst>
      <p:ext uri="{BB962C8B-B14F-4D97-AF65-F5344CB8AC3E}">
        <p14:creationId xmlns:p14="http://schemas.microsoft.com/office/powerpoint/2010/main" val="3925127999"/>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0"/>
            <a:ext cx="8507288" cy="4997152"/>
          </a:xfrm>
        </p:spPr>
        <p:txBody>
          <a:bodyPr>
            <a:normAutofit fontScale="85000" lnSpcReduction="20000"/>
          </a:bodyPr>
          <a:lstStyle/>
          <a:p>
            <a:pPr marL="0" indent="0" algn="ctr">
              <a:buNone/>
            </a:pPr>
            <a:r>
              <a:rPr lang="en-GB" sz="3900" b="1" dirty="0" smtClean="0"/>
              <a:t>Are TV talent shows destroying </a:t>
            </a:r>
          </a:p>
          <a:p>
            <a:pPr marL="0" indent="0" algn="ctr">
              <a:buNone/>
            </a:pPr>
            <a:r>
              <a:rPr lang="en-GB" sz="3900" b="1" dirty="0" smtClean="0"/>
              <a:t>the music business?</a:t>
            </a:r>
          </a:p>
          <a:p>
            <a:endParaRPr lang="en-GB" dirty="0"/>
          </a:p>
          <a:p>
            <a:r>
              <a:rPr lang="en-GB" dirty="0" smtClean="0"/>
              <a:t>One of you will try to persuade the other that they ARE.</a:t>
            </a:r>
          </a:p>
          <a:p>
            <a:endParaRPr lang="en-GB" dirty="0"/>
          </a:p>
          <a:p>
            <a:r>
              <a:rPr lang="en-GB" dirty="0" smtClean="0"/>
              <a:t>The other will try to persuade that they ARE NOT.</a:t>
            </a:r>
          </a:p>
          <a:p>
            <a:endParaRPr lang="en-GB" dirty="0"/>
          </a:p>
          <a:p>
            <a:r>
              <a:rPr lang="en-GB" dirty="0" smtClean="0"/>
              <a:t>Remember, use NO LESS THAN FIVE persuasive techniques</a:t>
            </a:r>
          </a:p>
          <a:p>
            <a:pPr marL="0" indent="0">
              <a:buNone/>
            </a:pPr>
            <a:endParaRPr lang="en-GB" dirty="0" smtClean="0"/>
          </a:p>
          <a:p>
            <a:pPr marL="0" indent="0" algn="ctr">
              <a:buNone/>
            </a:pPr>
            <a:r>
              <a:rPr lang="en-GB" b="1" dirty="0" smtClean="0"/>
              <a:t>YOU HAVE TEN MINUTES TO MAKE YOUR NOTES</a:t>
            </a:r>
            <a:endParaRPr lang="en-GB" b="1"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260648"/>
            <a:ext cx="2195700" cy="12369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71881" y="260648"/>
            <a:ext cx="1885392" cy="12569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63110" y="260648"/>
            <a:ext cx="2222146" cy="12569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12784686"/>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2065" y="53752"/>
            <a:ext cx="8229600" cy="1143000"/>
          </a:xfrm>
        </p:spPr>
        <p:txBody>
          <a:bodyPr/>
          <a:lstStyle/>
          <a:p>
            <a:r>
              <a:rPr lang="en-GB" dirty="0" smtClean="0"/>
              <a:t>Persuasive Speech</a:t>
            </a:r>
            <a:endParaRPr lang="en-GB" dirty="0"/>
          </a:p>
        </p:txBody>
      </p:sp>
      <p:sp>
        <p:nvSpPr>
          <p:cNvPr id="3" name="Content Placeholder 2"/>
          <p:cNvSpPr>
            <a:spLocks noGrp="1"/>
          </p:cNvSpPr>
          <p:nvPr>
            <p:ph idx="1"/>
          </p:nvPr>
        </p:nvSpPr>
        <p:spPr>
          <a:xfrm>
            <a:off x="0" y="3284984"/>
            <a:ext cx="9144000" cy="3267744"/>
          </a:xfrm>
        </p:spPr>
        <p:txBody>
          <a:bodyPr>
            <a:noAutofit/>
          </a:bodyPr>
          <a:lstStyle/>
          <a:p>
            <a:r>
              <a:rPr lang="en-GB" sz="2600" dirty="0" smtClean="0"/>
              <a:t>You are going to perform your own persuasive speech to your peers.</a:t>
            </a:r>
          </a:p>
          <a:p>
            <a:r>
              <a:rPr lang="en-GB" sz="2600" dirty="0" smtClean="0"/>
              <a:t>This should last around three minutes and use at least FIVE of the persuasive techniques we have discussed.</a:t>
            </a:r>
          </a:p>
          <a:p>
            <a:r>
              <a:rPr lang="en-GB" sz="2600" dirty="0" smtClean="0"/>
              <a:t>It should be about a subject you genuinely care about – if you are not interested, no one else will be!</a:t>
            </a:r>
          </a:p>
          <a:p>
            <a:r>
              <a:rPr lang="en-GB" sz="2600" dirty="0" smtClean="0"/>
              <a:t>Use the remaining time to consider and decide upon a topic – here are some examples.</a:t>
            </a:r>
            <a:endParaRPr lang="en-GB" sz="2600"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4874" y="1052736"/>
            <a:ext cx="3074066" cy="20442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697894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Persuasive Speech</a:t>
            </a:r>
            <a:endParaRPr lang="en-GB" dirty="0"/>
          </a:p>
        </p:txBody>
      </p:sp>
      <p:sp>
        <p:nvSpPr>
          <p:cNvPr id="3" name="Content Placeholder 2"/>
          <p:cNvSpPr>
            <a:spLocks noGrp="1"/>
          </p:cNvSpPr>
          <p:nvPr>
            <p:ph idx="1"/>
          </p:nvPr>
        </p:nvSpPr>
        <p:spPr/>
        <p:txBody>
          <a:bodyPr>
            <a:normAutofit fontScale="92500" lnSpcReduction="10000"/>
          </a:bodyPr>
          <a:lstStyle/>
          <a:p>
            <a:r>
              <a:rPr lang="en-GB" dirty="0" smtClean="0"/>
              <a:t>You are trying to persuade the listener to accept your view on a particular topic.</a:t>
            </a:r>
          </a:p>
          <a:p>
            <a:r>
              <a:rPr lang="en-GB" dirty="0" smtClean="0"/>
              <a:t>Support what you say with evidence – facts, statistics.</a:t>
            </a:r>
          </a:p>
          <a:p>
            <a:r>
              <a:rPr lang="en-GB" dirty="0" smtClean="0"/>
              <a:t>It might be sensible to acknowledge opposing views, but ensure you have a strong counter argument.</a:t>
            </a:r>
          </a:p>
          <a:p>
            <a:r>
              <a:rPr lang="en-GB" dirty="0" smtClean="0"/>
              <a:t>You can also use ‘attitude markers’ - e.g. “clearly”, “obviously”, “surely”, etc. – to show your commitment to your argument.</a:t>
            </a:r>
            <a:endParaRPr lang="en-GB" dirty="0"/>
          </a:p>
        </p:txBody>
      </p:sp>
    </p:spTree>
    <p:extLst>
      <p:ext uri="{BB962C8B-B14F-4D97-AF65-F5344CB8AC3E}">
        <p14:creationId xmlns:p14="http://schemas.microsoft.com/office/powerpoint/2010/main" val="26947136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Alliteration</a:t>
            </a:r>
            <a:endParaRPr lang="en-GB" dirty="0"/>
          </a:p>
        </p:txBody>
      </p:sp>
      <p:sp>
        <p:nvSpPr>
          <p:cNvPr id="3" name="Content Placeholder 2"/>
          <p:cNvSpPr>
            <a:spLocks noGrp="1"/>
          </p:cNvSpPr>
          <p:nvPr>
            <p:ph idx="1"/>
          </p:nvPr>
        </p:nvSpPr>
        <p:spPr/>
        <p:txBody>
          <a:bodyPr>
            <a:normAutofit fontScale="85000" lnSpcReduction="20000"/>
          </a:bodyPr>
          <a:lstStyle/>
          <a:p>
            <a:r>
              <a:rPr lang="en-GB" dirty="0" smtClean="0"/>
              <a:t>“…will </a:t>
            </a:r>
            <a:r>
              <a:rPr lang="en-GB" u="sng" dirty="0" smtClean="0"/>
              <a:t>d</a:t>
            </a:r>
            <a:r>
              <a:rPr lang="en-GB" dirty="0" smtClean="0"/>
              <a:t>efend to the </a:t>
            </a:r>
            <a:r>
              <a:rPr lang="en-GB" u="sng" dirty="0" smtClean="0"/>
              <a:t>d</a:t>
            </a:r>
            <a:r>
              <a:rPr lang="en-GB" dirty="0" smtClean="0"/>
              <a:t>eath their native soil.”</a:t>
            </a:r>
          </a:p>
          <a:p>
            <a:pPr marL="0" indent="0">
              <a:buNone/>
            </a:pPr>
            <a:r>
              <a:rPr lang="en-GB" dirty="0"/>
              <a:t>	</a:t>
            </a:r>
            <a:r>
              <a:rPr lang="en-GB" dirty="0" smtClean="0"/>
              <a:t>				- Winston Churchill</a:t>
            </a:r>
          </a:p>
          <a:p>
            <a:pPr marL="0" indent="0">
              <a:buNone/>
            </a:pPr>
            <a:endParaRPr lang="en-GB" dirty="0"/>
          </a:p>
          <a:p>
            <a:pPr marL="0" indent="0" algn="ctr">
              <a:buNone/>
            </a:pPr>
            <a:r>
              <a:rPr lang="en-GB" sz="3500" dirty="0" smtClean="0"/>
              <a:t>Effect	</a:t>
            </a:r>
          </a:p>
          <a:p>
            <a:pPr marL="0" indent="0" algn="ctr">
              <a:buNone/>
            </a:pPr>
            <a:r>
              <a:rPr lang="en-GB" dirty="0" smtClean="0"/>
              <a:t>The hard ‘d’ sound both focuses the listener on these important words, but also sounds strong and confident.</a:t>
            </a:r>
          </a:p>
          <a:p>
            <a:pPr marL="0" indent="0">
              <a:buNone/>
            </a:pPr>
            <a:endParaRPr lang="en-GB" dirty="0" smtClean="0"/>
          </a:p>
          <a:p>
            <a:pPr marL="0" indent="0" algn="ctr">
              <a:buNone/>
            </a:pPr>
            <a:r>
              <a:rPr lang="en-GB" u="sng" dirty="0" smtClean="0"/>
              <a:t>Other examples</a:t>
            </a:r>
          </a:p>
          <a:p>
            <a:pPr marL="0" indent="0" algn="ctr">
              <a:buNone/>
            </a:pPr>
            <a:r>
              <a:rPr lang="en-GB" dirty="0" smtClean="0"/>
              <a:t>Bold, brave sounds.</a:t>
            </a:r>
          </a:p>
          <a:p>
            <a:pPr marL="0" indent="0" algn="ctr">
              <a:buNone/>
            </a:pPr>
            <a:r>
              <a:rPr lang="en-GB" dirty="0" smtClean="0"/>
              <a:t>Faint, falling sounds.</a:t>
            </a:r>
          </a:p>
          <a:p>
            <a:pPr marL="0" indent="0" algn="ctr">
              <a:buNone/>
            </a:pPr>
            <a:r>
              <a:rPr lang="en-GB" dirty="0" err="1" smtClean="0"/>
              <a:t>Cacophanous</a:t>
            </a:r>
            <a:r>
              <a:rPr lang="en-GB" dirty="0" smtClean="0"/>
              <a:t>, chaotic sounds.</a:t>
            </a:r>
            <a:endParaRPr lang="en-GB" dirty="0"/>
          </a:p>
        </p:txBody>
      </p:sp>
    </p:spTree>
    <p:extLst>
      <p:ext uri="{BB962C8B-B14F-4D97-AF65-F5344CB8AC3E}">
        <p14:creationId xmlns:p14="http://schemas.microsoft.com/office/powerpoint/2010/main" val="2384112214"/>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Researching a Speech</a:t>
            </a:r>
            <a:endParaRPr lang="en-GB" dirty="0"/>
          </a:p>
        </p:txBody>
      </p:sp>
      <p:sp>
        <p:nvSpPr>
          <p:cNvPr id="3" name="Content Placeholder 2"/>
          <p:cNvSpPr>
            <a:spLocks noGrp="1"/>
          </p:cNvSpPr>
          <p:nvPr>
            <p:ph idx="1"/>
          </p:nvPr>
        </p:nvSpPr>
        <p:spPr/>
        <p:txBody>
          <a:bodyPr>
            <a:normAutofit lnSpcReduction="10000"/>
          </a:bodyPr>
          <a:lstStyle/>
          <a:p>
            <a:r>
              <a:rPr lang="en-GB" dirty="0" smtClean="0"/>
              <a:t>Every successful speech is well-prepared and well-researched.</a:t>
            </a:r>
          </a:p>
          <a:p>
            <a:r>
              <a:rPr lang="en-GB" dirty="0" smtClean="0"/>
              <a:t>Any argument you make to persuade us will be much stronger if you can support it with evidence and the persuasive techniques.</a:t>
            </a:r>
          </a:p>
          <a:p>
            <a:r>
              <a:rPr lang="en-GB" dirty="0" smtClean="0"/>
              <a:t>Use this time to research your topic and gather notes.</a:t>
            </a:r>
          </a:p>
          <a:p>
            <a:pPr marL="0" indent="0">
              <a:buNone/>
            </a:pPr>
            <a:endParaRPr lang="en-GB" dirty="0"/>
          </a:p>
          <a:p>
            <a:pPr marL="0" indent="0" algn="ctr">
              <a:buNone/>
            </a:pPr>
            <a:r>
              <a:rPr lang="en-GB" b="1" dirty="0" smtClean="0"/>
              <a:t>YOU HAVE THIRTY MINUTES</a:t>
            </a:r>
          </a:p>
        </p:txBody>
      </p:sp>
    </p:spTree>
    <p:extLst>
      <p:ext uri="{BB962C8B-B14F-4D97-AF65-F5344CB8AC3E}">
        <p14:creationId xmlns:p14="http://schemas.microsoft.com/office/powerpoint/2010/main" val="3413768408"/>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2065" y="53752"/>
            <a:ext cx="8229600" cy="1143000"/>
          </a:xfrm>
        </p:spPr>
        <p:txBody>
          <a:bodyPr/>
          <a:lstStyle/>
          <a:p>
            <a:r>
              <a:rPr lang="en-GB" dirty="0" smtClean="0"/>
              <a:t>Persuasive Speech</a:t>
            </a:r>
            <a:endParaRPr lang="en-GB" dirty="0"/>
          </a:p>
        </p:txBody>
      </p:sp>
      <p:sp>
        <p:nvSpPr>
          <p:cNvPr id="3" name="Content Placeholder 2"/>
          <p:cNvSpPr>
            <a:spLocks noGrp="1"/>
          </p:cNvSpPr>
          <p:nvPr>
            <p:ph idx="1"/>
          </p:nvPr>
        </p:nvSpPr>
        <p:spPr>
          <a:xfrm>
            <a:off x="0" y="3284984"/>
            <a:ext cx="9144000" cy="3267744"/>
          </a:xfrm>
        </p:spPr>
        <p:txBody>
          <a:bodyPr>
            <a:noAutofit/>
          </a:bodyPr>
          <a:lstStyle/>
          <a:p>
            <a:r>
              <a:rPr lang="en-GB" sz="2600" dirty="0" smtClean="0"/>
              <a:t>You are going to perform your own persuasive speech to your peers.</a:t>
            </a:r>
          </a:p>
          <a:p>
            <a:r>
              <a:rPr lang="en-GB" sz="2600" dirty="0" smtClean="0"/>
              <a:t>This should last around three minutes and use at least FIVE of the persuasive techniques we have discussed.</a:t>
            </a:r>
          </a:p>
          <a:p>
            <a:r>
              <a:rPr lang="en-GB" sz="2600" dirty="0" smtClean="0"/>
              <a:t>It should be about a subject you genuinely care about – if you are not interested, no one else will be!</a:t>
            </a:r>
          </a:p>
          <a:p>
            <a:r>
              <a:rPr lang="en-GB" sz="2600" dirty="0" smtClean="0"/>
              <a:t>Use the remaining time to consider and decide upon a topic – here are some examples.</a:t>
            </a:r>
            <a:endParaRPr lang="en-GB" sz="2600"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4874" y="1052736"/>
            <a:ext cx="3074066" cy="20442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201028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Persuasive Speech</a:t>
            </a:r>
            <a:endParaRPr lang="en-GB" dirty="0"/>
          </a:p>
        </p:txBody>
      </p:sp>
      <p:sp>
        <p:nvSpPr>
          <p:cNvPr id="3" name="Content Placeholder 2"/>
          <p:cNvSpPr>
            <a:spLocks noGrp="1"/>
          </p:cNvSpPr>
          <p:nvPr>
            <p:ph idx="1"/>
          </p:nvPr>
        </p:nvSpPr>
        <p:spPr/>
        <p:txBody>
          <a:bodyPr>
            <a:normAutofit fontScale="92500"/>
          </a:bodyPr>
          <a:lstStyle/>
          <a:p>
            <a:r>
              <a:rPr lang="en-GB" dirty="0" smtClean="0"/>
              <a:t>You are trying to persuade the listener to accept your view on a particular topic.</a:t>
            </a:r>
          </a:p>
          <a:p>
            <a:r>
              <a:rPr lang="en-GB" dirty="0" smtClean="0"/>
              <a:t>Support what you say with evidence – facts, statistics.</a:t>
            </a:r>
          </a:p>
          <a:p>
            <a:r>
              <a:rPr lang="en-GB" dirty="0" smtClean="0"/>
              <a:t>It is sensible to acknowledge opposing views, but ensure you have a strong counter argument.</a:t>
            </a:r>
          </a:p>
          <a:p>
            <a:r>
              <a:rPr lang="en-GB" dirty="0" smtClean="0"/>
              <a:t>You can also use ‘attitude markers’ - e.g. “clearly”, “obviously”, “surely”, etc. – to show your commitment to your argument.</a:t>
            </a:r>
            <a:endParaRPr lang="en-GB" dirty="0"/>
          </a:p>
        </p:txBody>
      </p:sp>
    </p:spTree>
    <p:extLst>
      <p:ext uri="{BB962C8B-B14F-4D97-AF65-F5344CB8AC3E}">
        <p14:creationId xmlns:p14="http://schemas.microsoft.com/office/powerpoint/2010/main" val="30521458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What makes a great speech?</a:t>
            </a:r>
            <a:endParaRPr lang="en-GB" dirty="0"/>
          </a:p>
        </p:txBody>
      </p:sp>
      <p:sp>
        <p:nvSpPr>
          <p:cNvPr id="3" name="Content Placeholder 2"/>
          <p:cNvSpPr>
            <a:spLocks noGrp="1"/>
          </p:cNvSpPr>
          <p:nvPr>
            <p:ph idx="1"/>
          </p:nvPr>
        </p:nvSpPr>
        <p:spPr/>
        <p:txBody>
          <a:bodyPr/>
          <a:lstStyle/>
          <a:p>
            <a:endParaRPr lang="en-GB" dirty="0"/>
          </a:p>
        </p:txBody>
      </p:sp>
    </p:spTree>
    <p:extLst>
      <p:ext uri="{BB962C8B-B14F-4D97-AF65-F5344CB8AC3E}">
        <p14:creationId xmlns:p14="http://schemas.microsoft.com/office/powerpoint/2010/main" val="3708172835"/>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fontScale="90000"/>
          </a:bodyPr>
          <a:lstStyle/>
          <a:p>
            <a:r>
              <a:rPr lang="en-GB" dirty="0" smtClean="0"/>
              <a:t>Success Criteria</a:t>
            </a:r>
            <a:endParaRPr lang="en-GB" dirty="0"/>
          </a:p>
        </p:txBody>
      </p:sp>
      <p:sp>
        <p:nvSpPr>
          <p:cNvPr id="3" name="Content Placeholder 2"/>
          <p:cNvSpPr>
            <a:spLocks noGrp="1"/>
          </p:cNvSpPr>
          <p:nvPr>
            <p:ph idx="1"/>
          </p:nvPr>
        </p:nvSpPr>
        <p:spPr>
          <a:xfrm>
            <a:off x="323528" y="1064493"/>
            <a:ext cx="8568952" cy="5793507"/>
          </a:xfrm>
        </p:spPr>
        <p:txBody>
          <a:bodyPr>
            <a:normAutofit fontScale="85000" lnSpcReduction="10000"/>
          </a:bodyPr>
          <a:lstStyle/>
          <a:p>
            <a:r>
              <a:rPr lang="en-GB" dirty="0" smtClean="0"/>
              <a:t>Ideas are relevant, of quality and interest.</a:t>
            </a:r>
          </a:p>
          <a:p>
            <a:r>
              <a:rPr lang="en-GB" dirty="0" smtClean="0"/>
              <a:t>Links ideas together clearly and to the purpose of the task.</a:t>
            </a:r>
          </a:p>
          <a:p>
            <a:r>
              <a:rPr lang="en-GB" dirty="0" smtClean="0"/>
              <a:t>Provides ideas </a:t>
            </a:r>
            <a:r>
              <a:rPr lang="en-GB" dirty="0"/>
              <a:t>and evidence in support of argument.</a:t>
            </a:r>
          </a:p>
          <a:p>
            <a:r>
              <a:rPr lang="en-GB" dirty="0" smtClean="0"/>
              <a:t>Uses </a:t>
            </a:r>
            <a:r>
              <a:rPr lang="en-GB" dirty="0"/>
              <a:t>varied and accurate </a:t>
            </a:r>
            <a:r>
              <a:rPr lang="en-GB" dirty="0" smtClean="0"/>
              <a:t>vocabulary.</a:t>
            </a:r>
            <a:endParaRPr lang="en-GB" dirty="0"/>
          </a:p>
          <a:p>
            <a:r>
              <a:rPr lang="en-GB" dirty="0"/>
              <a:t>Uses </a:t>
            </a:r>
            <a:r>
              <a:rPr lang="en-GB" dirty="0" smtClean="0"/>
              <a:t>a range of structure – long/short sentences; persuasive techniques; intonation to convey meaning.</a:t>
            </a:r>
            <a:endParaRPr lang="en-GB" dirty="0"/>
          </a:p>
          <a:p>
            <a:r>
              <a:rPr lang="en-GB" dirty="0" smtClean="0"/>
              <a:t>Is </a:t>
            </a:r>
            <a:r>
              <a:rPr lang="en-GB" dirty="0"/>
              <a:t>consistently </a:t>
            </a:r>
            <a:r>
              <a:rPr lang="en-GB" dirty="0" smtClean="0"/>
              <a:t>audible, clear and fluent.</a:t>
            </a:r>
            <a:endParaRPr lang="en-GB" dirty="0"/>
          </a:p>
          <a:p>
            <a:r>
              <a:rPr lang="en-GB" dirty="0" smtClean="0"/>
              <a:t>Makes </a:t>
            </a:r>
            <a:r>
              <a:rPr lang="en-GB" dirty="0"/>
              <a:t>appropriate use of eye contact, facial expression and gesture.</a:t>
            </a:r>
          </a:p>
          <a:p>
            <a:r>
              <a:rPr lang="en-GB" dirty="0"/>
              <a:t>Requires little or no prompting</a:t>
            </a:r>
            <a:r>
              <a:rPr lang="en-GB" dirty="0" smtClean="0"/>
              <a:t>.</a:t>
            </a:r>
          </a:p>
          <a:p>
            <a:r>
              <a:rPr lang="en-GB" dirty="0"/>
              <a:t>Sustains talk at considerable length, as appropriate to purpose.</a:t>
            </a:r>
          </a:p>
        </p:txBody>
      </p:sp>
    </p:spTree>
    <p:extLst>
      <p:ext uri="{BB962C8B-B14F-4D97-AF65-F5344CB8AC3E}">
        <p14:creationId xmlns:p14="http://schemas.microsoft.com/office/powerpoint/2010/main" val="2550084870"/>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Speech Writing</a:t>
            </a:r>
            <a:endParaRPr lang="en-GB" dirty="0"/>
          </a:p>
        </p:txBody>
      </p:sp>
      <p:sp>
        <p:nvSpPr>
          <p:cNvPr id="3" name="Content Placeholder 2"/>
          <p:cNvSpPr>
            <a:spLocks noGrp="1"/>
          </p:cNvSpPr>
          <p:nvPr>
            <p:ph idx="1"/>
          </p:nvPr>
        </p:nvSpPr>
        <p:spPr>
          <a:xfrm>
            <a:off x="457200" y="1600200"/>
            <a:ext cx="8229600" cy="4997152"/>
          </a:xfrm>
        </p:spPr>
        <p:txBody>
          <a:bodyPr>
            <a:normAutofit fontScale="92500" lnSpcReduction="20000"/>
          </a:bodyPr>
          <a:lstStyle/>
          <a:p>
            <a:r>
              <a:rPr lang="en-GB" dirty="0" smtClean="0"/>
              <a:t>You will now write your speech.</a:t>
            </a:r>
          </a:p>
          <a:p>
            <a:endParaRPr lang="en-GB" dirty="0"/>
          </a:p>
          <a:p>
            <a:r>
              <a:rPr lang="en-GB" dirty="0" smtClean="0"/>
              <a:t>You should include AT LEAST FIVE persuasive techniques.</a:t>
            </a:r>
          </a:p>
          <a:p>
            <a:endParaRPr lang="en-GB" dirty="0"/>
          </a:p>
          <a:p>
            <a:r>
              <a:rPr lang="en-GB" dirty="0" smtClean="0"/>
              <a:t>You should make your own point of view clear.</a:t>
            </a:r>
          </a:p>
          <a:p>
            <a:endParaRPr lang="en-GB" dirty="0"/>
          </a:p>
          <a:p>
            <a:r>
              <a:rPr lang="en-GB" dirty="0" smtClean="0"/>
              <a:t>Read your speech aloud as you go along – remember, you need to be able to perform without reading only from your notes, and it must be ARTICULATE and FLUENT.</a:t>
            </a:r>
            <a:endParaRPr lang="en-GB" dirty="0"/>
          </a:p>
        </p:txBody>
      </p:sp>
    </p:spTree>
    <p:extLst>
      <p:ext uri="{BB962C8B-B14F-4D97-AF65-F5344CB8AC3E}">
        <p14:creationId xmlns:p14="http://schemas.microsoft.com/office/powerpoint/2010/main" val="1458349972"/>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Homework</a:t>
            </a:r>
            <a:endParaRPr lang="en-GB" dirty="0"/>
          </a:p>
        </p:txBody>
      </p:sp>
      <p:sp>
        <p:nvSpPr>
          <p:cNvPr id="3" name="Content Placeholder 2"/>
          <p:cNvSpPr>
            <a:spLocks noGrp="1"/>
          </p:cNvSpPr>
          <p:nvPr>
            <p:ph idx="1"/>
          </p:nvPr>
        </p:nvSpPr>
        <p:spPr/>
        <p:txBody>
          <a:bodyPr/>
          <a:lstStyle/>
          <a:p>
            <a:r>
              <a:rPr lang="en-GB" dirty="0" smtClean="0"/>
              <a:t>You should finish your speech tonight, and practice it ready for tomorrow.</a:t>
            </a:r>
          </a:p>
          <a:p>
            <a:endParaRPr lang="en-GB" dirty="0"/>
          </a:p>
          <a:p>
            <a:r>
              <a:rPr lang="en-GB" dirty="0" smtClean="0"/>
              <a:t>You should be able to speak clearly and fluently, using your notes only as a PROMPT.</a:t>
            </a:r>
          </a:p>
          <a:p>
            <a:endParaRPr lang="en-GB" dirty="0"/>
          </a:p>
          <a:p>
            <a:r>
              <a:rPr lang="en-GB" dirty="0" smtClean="0"/>
              <a:t>It is vital you practice it aloud – only then will you be able to know if it needs work or not.</a:t>
            </a:r>
            <a:endParaRPr lang="en-GB" dirty="0"/>
          </a:p>
        </p:txBody>
      </p:sp>
    </p:spTree>
    <p:extLst>
      <p:ext uri="{BB962C8B-B14F-4D97-AF65-F5344CB8AC3E}">
        <p14:creationId xmlns:p14="http://schemas.microsoft.com/office/powerpoint/2010/main" val="185658496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596783"/>
            <a:ext cx="8229600" cy="1143000"/>
          </a:xfrm>
        </p:spPr>
        <p:txBody>
          <a:bodyPr>
            <a:normAutofit fontScale="90000"/>
          </a:bodyPr>
          <a:lstStyle/>
          <a:p>
            <a:r>
              <a:rPr lang="en-GB" dirty="0"/>
              <a:t>Antithesis</a:t>
            </a:r>
            <a:br>
              <a:rPr lang="en-GB" dirty="0"/>
            </a:br>
            <a:r>
              <a:rPr lang="en-GB" sz="3100" dirty="0" err="1"/>
              <a:t>Antithesis</a:t>
            </a:r>
            <a:r>
              <a:rPr lang="en-GB" sz="3100" dirty="0"/>
              <a:t> joins two ideas together in comparison or contrast.</a:t>
            </a:r>
            <a:br>
              <a:rPr lang="en-GB" sz="3100" dirty="0"/>
            </a:br>
            <a:endParaRPr lang="en-GB" sz="3100" dirty="0"/>
          </a:p>
        </p:txBody>
      </p:sp>
      <p:sp>
        <p:nvSpPr>
          <p:cNvPr id="3" name="Content Placeholder 2"/>
          <p:cNvSpPr>
            <a:spLocks noGrp="1"/>
          </p:cNvSpPr>
          <p:nvPr>
            <p:ph idx="1"/>
          </p:nvPr>
        </p:nvSpPr>
        <p:spPr>
          <a:xfrm>
            <a:off x="457200" y="1600200"/>
            <a:ext cx="4114800" cy="5069160"/>
          </a:xfrm>
        </p:spPr>
        <p:txBody>
          <a:bodyPr>
            <a:normAutofit/>
          </a:bodyPr>
          <a:lstStyle/>
          <a:p>
            <a:pPr marL="0" indent="0">
              <a:buNone/>
            </a:pPr>
            <a:endParaRPr lang="en-GB" dirty="0" smtClean="0"/>
          </a:p>
          <a:p>
            <a:pPr marL="0" indent="0">
              <a:buNone/>
            </a:pPr>
            <a:endParaRPr lang="en-GB" dirty="0"/>
          </a:p>
          <a:p>
            <a:pPr marL="0" indent="0">
              <a:buNone/>
            </a:pPr>
            <a:r>
              <a:rPr lang="en-GB" dirty="0" smtClean="0"/>
              <a:t>“I know I have the body of a weak and feeble woman, but I have the heart and stomach of a king…”</a:t>
            </a:r>
          </a:p>
          <a:p>
            <a:pPr marL="0" indent="0">
              <a:buNone/>
            </a:pPr>
            <a:endParaRPr lang="en-GB" dirty="0"/>
          </a:p>
          <a:p>
            <a:pPr marL="0" indent="0">
              <a:buNone/>
            </a:pPr>
            <a:endParaRPr lang="en-GB" dirty="0" smtClean="0"/>
          </a:p>
          <a:p>
            <a:pPr marL="0" indent="0">
              <a:buNone/>
            </a:pPr>
            <a:endParaRPr lang="en-GB" dirty="0" smtClean="0"/>
          </a:p>
          <a:p>
            <a:endParaRPr lang="en-GB"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39243" y="2701184"/>
            <a:ext cx="3505572" cy="27927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9883843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Appeal to the reader/listener directly</a:t>
            </a:r>
            <a:endParaRPr lang="en-GB" dirty="0"/>
          </a:p>
        </p:txBody>
      </p:sp>
      <p:sp>
        <p:nvSpPr>
          <p:cNvPr id="3" name="Content Placeholder 2"/>
          <p:cNvSpPr>
            <a:spLocks noGrp="1"/>
          </p:cNvSpPr>
          <p:nvPr>
            <p:ph idx="1"/>
          </p:nvPr>
        </p:nvSpPr>
        <p:spPr/>
        <p:txBody>
          <a:bodyPr>
            <a:normAutofit/>
          </a:bodyPr>
          <a:lstStyle/>
          <a:p>
            <a:r>
              <a:rPr lang="en-GB" dirty="0" smtClean="0"/>
              <a:t>Using the second person involves the listener in our speech.</a:t>
            </a:r>
          </a:p>
          <a:p>
            <a:endParaRPr lang="en-GB" dirty="0"/>
          </a:p>
          <a:p>
            <a:r>
              <a:rPr lang="en-GB" sz="2800" dirty="0" smtClean="0"/>
              <a:t>“…it is both </a:t>
            </a:r>
            <a:r>
              <a:rPr lang="en-GB" sz="2800" u="sng" dirty="0" smtClean="0"/>
              <a:t>our</a:t>
            </a:r>
            <a:r>
              <a:rPr lang="en-GB" sz="2800" dirty="0" smtClean="0"/>
              <a:t> responsibility and </a:t>
            </a:r>
            <a:r>
              <a:rPr lang="en-GB" sz="2800" u="sng" dirty="0" smtClean="0"/>
              <a:t>our</a:t>
            </a:r>
            <a:r>
              <a:rPr lang="en-GB" sz="2800" dirty="0" smtClean="0"/>
              <a:t> privilege to fight freedom’s fight.”</a:t>
            </a:r>
          </a:p>
          <a:p>
            <a:pPr marL="0" indent="0">
              <a:buNone/>
            </a:pPr>
            <a:endParaRPr lang="en-GB" sz="2800" dirty="0"/>
          </a:p>
          <a:p>
            <a:r>
              <a:rPr lang="en-GB" sz="2800" dirty="0" smtClean="0"/>
              <a:t>“… every </a:t>
            </a:r>
            <a:r>
              <a:rPr lang="en-GB" sz="2800" dirty="0"/>
              <a:t>time </a:t>
            </a:r>
            <a:r>
              <a:rPr lang="en-GB" sz="2800" u="sng" dirty="0"/>
              <a:t>we</a:t>
            </a:r>
            <a:r>
              <a:rPr lang="en-GB" sz="2800" dirty="0"/>
              <a:t> think </a:t>
            </a:r>
            <a:r>
              <a:rPr lang="en-GB" sz="2800" u="sng" dirty="0"/>
              <a:t>we</a:t>
            </a:r>
            <a:r>
              <a:rPr lang="en-GB" sz="2800" dirty="0"/>
              <a:t> have measured </a:t>
            </a:r>
            <a:r>
              <a:rPr lang="en-GB" sz="2800" u="sng" dirty="0"/>
              <a:t>our</a:t>
            </a:r>
            <a:r>
              <a:rPr lang="en-GB" sz="2800" dirty="0"/>
              <a:t> capacity to meet a challenge, </a:t>
            </a:r>
            <a:r>
              <a:rPr lang="en-GB" sz="2800" u="sng" dirty="0"/>
              <a:t>we</a:t>
            </a:r>
            <a:r>
              <a:rPr lang="en-GB" sz="2800" dirty="0"/>
              <a:t> look up and </a:t>
            </a:r>
            <a:r>
              <a:rPr lang="en-GB" sz="2800" u="sng" dirty="0"/>
              <a:t>we're</a:t>
            </a:r>
            <a:r>
              <a:rPr lang="en-GB" sz="2800" dirty="0"/>
              <a:t> reminded that that capacity may well be limitless. </a:t>
            </a:r>
            <a:r>
              <a:rPr lang="en-GB" sz="2800" dirty="0" smtClean="0"/>
              <a:t>“</a:t>
            </a:r>
            <a:endParaRPr lang="en-GB" sz="2800" dirty="0"/>
          </a:p>
        </p:txBody>
      </p:sp>
    </p:spTree>
    <p:extLst>
      <p:ext uri="{BB962C8B-B14F-4D97-AF65-F5344CB8AC3E}">
        <p14:creationId xmlns:p14="http://schemas.microsoft.com/office/powerpoint/2010/main" val="63147266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1167</TotalTime>
  <Words>2864</Words>
  <Application>Microsoft Office PowerPoint</Application>
  <PresentationFormat>On-screen Show (4:3)</PresentationFormat>
  <Paragraphs>369</Paragraphs>
  <Slides>76</Slides>
  <Notes>0</Notes>
  <HiddenSlides>0</HiddenSlides>
  <MMClips>0</MMClips>
  <ScaleCrop>false</ScaleCrop>
  <HeadingPairs>
    <vt:vector size="4" baseType="variant">
      <vt:variant>
        <vt:lpstr>Theme</vt:lpstr>
      </vt:variant>
      <vt:variant>
        <vt:i4>1</vt:i4>
      </vt:variant>
      <vt:variant>
        <vt:lpstr>Slide Titles</vt:lpstr>
      </vt:variant>
      <vt:variant>
        <vt:i4>76</vt:i4>
      </vt:variant>
    </vt:vector>
  </HeadingPairs>
  <TitlesOfParts>
    <vt:vector size="77" baseType="lpstr">
      <vt:lpstr>Office Theme</vt:lpstr>
      <vt:lpstr>Persuasive Speaking</vt:lpstr>
      <vt:lpstr>Learning Intentions</vt:lpstr>
      <vt:lpstr>What makes a great speech?</vt:lpstr>
      <vt:lpstr>As a group, discuss and note down responses to the following:</vt:lpstr>
      <vt:lpstr>Techniques</vt:lpstr>
      <vt:lpstr>AFOREST</vt:lpstr>
      <vt:lpstr>Alliteration</vt:lpstr>
      <vt:lpstr>Antithesis Antithesis joins two ideas together in comparison or contrast. </vt:lpstr>
      <vt:lpstr>Appeal to the reader/listener directly</vt:lpstr>
      <vt:lpstr>Facts</vt:lpstr>
      <vt:lpstr>  First Person The use of first person make the speech personal – as if the speaker is making a personal appeal to the listener.  </vt:lpstr>
      <vt:lpstr>Opinions Using your opinion gives your point of view, and, again, helps to make the speech seem personal. </vt:lpstr>
      <vt:lpstr>Repetition</vt:lpstr>
      <vt:lpstr>Reasons It is vital in a speech that you justify your actions. </vt:lpstr>
      <vt:lpstr>Reader’s Guilt/Sympathy This appeals to the reader, or listener’s, emotions. You want your audience to react with feeling.</vt:lpstr>
      <vt:lpstr>Emotive Language This appeals to the listener’s emotions, and, again, is about wanting them to react with feeling.</vt:lpstr>
      <vt:lpstr>Strong Voice</vt:lpstr>
      <vt:lpstr>The Power of Three</vt:lpstr>
      <vt:lpstr>Threaten Action</vt:lpstr>
      <vt:lpstr>Task</vt:lpstr>
      <vt:lpstr>Some things to consider…</vt:lpstr>
      <vt:lpstr>Some things to consider…</vt:lpstr>
      <vt:lpstr>Some things to consider…</vt:lpstr>
      <vt:lpstr>Some things to consider…</vt:lpstr>
      <vt:lpstr>Some things to consider…</vt:lpstr>
      <vt:lpstr>Some things to consider…</vt:lpstr>
      <vt:lpstr>Some things to consider…</vt:lpstr>
      <vt:lpstr>Some things to consider…</vt:lpstr>
      <vt:lpstr>Task</vt:lpstr>
      <vt:lpstr>Starter</vt:lpstr>
      <vt:lpstr>PowerPoint Presentation</vt:lpstr>
      <vt:lpstr>PowerPoint Presentation</vt:lpstr>
      <vt:lpstr>AFOREST</vt:lpstr>
      <vt:lpstr>Alliteration, antithesis and appeal to audience directly.</vt:lpstr>
      <vt:lpstr>AFOREST</vt:lpstr>
      <vt:lpstr>Facts and First Person</vt:lpstr>
      <vt:lpstr>AFOREST</vt:lpstr>
      <vt:lpstr>Opinion and Opposition Criticism</vt:lpstr>
      <vt:lpstr>AFOREST</vt:lpstr>
      <vt:lpstr>Rhetorical Questions</vt:lpstr>
      <vt:lpstr>Repetition</vt:lpstr>
      <vt:lpstr>Reasons It is vital in a speech that you justify your actions. </vt:lpstr>
      <vt:lpstr>Reader’s Guilt/Sympathy This appeals to the reader, or listener’s, emotions. You want your audience to react with feeling.</vt:lpstr>
      <vt:lpstr>AFOREST</vt:lpstr>
      <vt:lpstr>Emotive Language </vt:lpstr>
      <vt:lpstr>AFOREST</vt:lpstr>
      <vt:lpstr>STATISTICS</vt:lpstr>
      <vt:lpstr>Strong Voice</vt:lpstr>
      <vt:lpstr>Short Sentences</vt:lpstr>
      <vt:lpstr>AFOREST</vt:lpstr>
      <vt:lpstr>The Power of Three</vt:lpstr>
      <vt:lpstr>Threaten Action</vt:lpstr>
      <vt:lpstr>PowerPoint Presentation</vt:lpstr>
      <vt:lpstr>PowerPoint Presentation</vt:lpstr>
      <vt:lpstr>PowerPoint Presentation</vt:lpstr>
      <vt:lpstr>.</vt:lpstr>
      <vt:lpstr>SOLDIER</vt:lpstr>
      <vt:lpstr>SOLDIER</vt:lpstr>
      <vt:lpstr>SOLDIER</vt:lpstr>
      <vt:lpstr>Task</vt:lpstr>
      <vt:lpstr>Task</vt:lpstr>
      <vt:lpstr>Starter</vt:lpstr>
      <vt:lpstr>PowerPoint Presentation</vt:lpstr>
      <vt:lpstr>Analysing Speeches</vt:lpstr>
      <vt:lpstr>PowerPoint Presentation</vt:lpstr>
      <vt:lpstr>Task</vt:lpstr>
      <vt:lpstr>PowerPoint Presentation</vt:lpstr>
      <vt:lpstr>Persuasive Speech</vt:lpstr>
      <vt:lpstr>Persuasive Speech</vt:lpstr>
      <vt:lpstr>Researching a Speech</vt:lpstr>
      <vt:lpstr>Persuasive Speech</vt:lpstr>
      <vt:lpstr>Persuasive Speech</vt:lpstr>
      <vt:lpstr>What makes a great speech?</vt:lpstr>
      <vt:lpstr>Success Criteria</vt:lpstr>
      <vt:lpstr>Speech Writing</vt:lpstr>
      <vt:lpstr>Homework</vt:lpstr>
    </vt:vector>
  </TitlesOfParts>
  <Company>CNES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Persuasive Speaking</dc:title>
  <dc:creator>jnitsche1p</dc:creator>
  <cp:lastModifiedBy>jnitsche1p</cp:lastModifiedBy>
  <cp:revision>39</cp:revision>
  <cp:lastPrinted>2012-09-25T16:09:24Z</cp:lastPrinted>
  <dcterms:created xsi:type="dcterms:W3CDTF">2012-09-25T08:37:39Z</dcterms:created>
  <dcterms:modified xsi:type="dcterms:W3CDTF">2012-10-05T13:46:59Z</dcterms:modified>
</cp:coreProperties>
</file>